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8" r:id="rId11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F3416-E0D8-6F5F-72B7-66FDD4973B9A}" v="79" dt="2021-05-24T23:56:43.052"/>
    <p1510:client id="{06206937-5661-4FAC-8B50-B0943775D0DF}" v="2" dt="2021-05-25T01:54:32.052"/>
    <p1510:client id="{31F73CFA-42EB-43C6-88C3-503F202E2D8D}" v="120" dt="2021-05-25T17:36:24.847"/>
    <p1510:client id="{4852AFE3-B983-23EE-6F96-1DB91DD0CF12}" v="113" dt="2021-05-24T23:46:51.591"/>
    <p1510:client id="{4A04CCE7-1565-4931-B160-412F83426B52}" v="139" dt="2021-05-25T02:31:44.277"/>
    <p1510:client id="{659D66F2-43FE-47F8-AB27-545F3B058B51}" v="281" dt="2021-05-25T00:51:13.903"/>
    <p1510:client id="{79AE9028-0FAA-461A-8FEA-B2339A026A23}" v="80" dt="2021-05-25T17:43:03.976"/>
    <p1510:client id="{79DC326D-0F82-4305-8189-2B05AD1BD3EC}" v="3" dt="2021-05-25T01:40:35.969"/>
    <p1510:client id="{B2E23F53-9E80-4A0C-8EA6-8E9BCD50BF54}" v="223" dt="2021-05-25T01:32:36.126"/>
    <p1510:client id="{BE581C99-08CB-F7E2-DF70-ADAA94918861}" v="925" dt="2021-05-25T00:58:39.811"/>
    <p1510:client id="{D21FEB1F-384A-2C15-DCD5-BDD5171451B1}" v="48" dt="2021-05-25T00:02:20.313"/>
  </p1510:revLst>
</p1510:revInfo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mer Ortega Gomez" userId="S::hortegag@eafit.edu.co::b5833d1a-b68b-4027-96e6-18a251443e01" providerId="AD" clId="Web-{659D66F2-43FE-47F8-AB27-545F3B058B51}"/>
    <pc:docChg chg="addSld delSld modSld">
      <pc:chgData name="Holmer Ortega Gomez" userId="S::hortegag@eafit.edu.co::b5833d1a-b68b-4027-96e6-18a251443e01" providerId="AD" clId="Web-{659D66F2-43FE-47F8-AB27-545F3B058B51}" dt="2021-05-25T00:51:13.903" v="229"/>
      <pc:docMkLst>
        <pc:docMk/>
      </pc:docMkLst>
      <pc:sldChg chg="addSp delSp modSp">
        <pc:chgData name="Holmer Ortega Gomez" userId="S::hortegag@eafit.edu.co::b5833d1a-b68b-4027-96e6-18a251443e01" providerId="AD" clId="Web-{659D66F2-43FE-47F8-AB27-545F3B058B51}" dt="2021-05-24T23:46:26.630" v="24" actId="1076"/>
        <pc:sldMkLst>
          <pc:docMk/>
          <pc:sldMk cId="0" sldId="257"/>
        </pc:sldMkLst>
        <pc:spChg chg="add mod">
          <ac:chgData name="Holmer Ortega Gomez" userId="S::hortegag@eafit.edu.co::b5833d1a-b68b-4027-96e6-18a251443e01" providerId="AD" clId="Web-{659D66F2-43FE-47F8-AB27-545F3B058B51}" dt="2021-05-24T23:46:26.630" v="24" actId="1076"/>
          <ac:spMkLst>
            <pc:docMk/>
            <pc:sldMk cId="0" sldId="257"/>
            <ac:spMk id="29" creationId="{E2614842-52DB-4434-B0BD-F755B2150234}"/>
          </ac:spMkLst>
        </pc:spChg>
        <pc:spChg chg="mod">
          <ac:chgData name="Holmer Ortega Gomez" userId="S::hortegag@eafit.edu.co::b5833d1a-b68b-4027-96e6-18a251443e01" providerId="AD" clId="Web-{659D66F2-43FE-47F8-AB27-545F3B058B51}" dt="2021-05-24T23:46:25.458" v="23" actId="1076"/>
          <ac:spMkLst>
            <pc:docMk/>
            <pc:sldMk cId="0" sldId="257"/>
            <ac:spMk id="200" creationId="{00000000-0000-0000-0000-000000000000}"/>
          </ac:spMkLst>
        </pc:spChg>
        <pc:spChg chg="mod">
          <ac:chgData name="Holmer Ortega Gomez" userId="S::hortegag@eafit.edu.co::b5833d1a-b68b-4027-96e6-18a251443e01" providerId="AD" clId="Web-{659D66F2-43FE-47F8-AB27-545F3B058B51}" dt="2021-05-24T23:45:14.472" v="12" actId="20577"/>
          <ac:spMkLst>
            <pc:docMk/>
            <pc:sldMk cId="0" sldId="257"/>
            <ac:spMk id="209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4T23:45:29.988" v="16"/>
          <ac:spMkLst>
            <pc:docMk/>
            <pc:sldMk cId="0" sldId="257"/>
            <ac:spMk id="213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4T23:45:22.066" v="13"/>
          <ac:spMkLst>
            <pc:docMk/>
            <pc:sldMk cId="0" sldId="257"/>
            <ac:spMk id="214" creationId="{00000000-0000-0000-0000-000000000000}"/>
          </ac:spMkLst>
        </pc:spChg>
        <pc:spChg chg="del mod">
          <ac:chgData name="Holmer Ortega Gomez" userId="S::hortegag@eafit.edu.co::b5833d1a-b68b-4027-96e6-18a251443e01" providerId="AD" clId="Web-{659D66F2-43FE-47F8-AB27-545F3B058B51}" dt="2021-05-24T23:45:34.738" v="18"/>
          <ac:spMkLst>
            <pc:docMk/>
            <pc:sldMk cId="0" sldId="257"/>
            <ac:spMk id="222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4T23:45:37.378" v="19"/>
          <ac:spMkLst>
            <pc:docMk/>
            <pc:sldMk cId="0" sldId="257"/>
            <ac:spMk id="223" creationId="{00000000-0000-0000-0000-000000000000}"/>
          </ac:spMkLst>
        </pc:spChg>
        <pc:picChg chg="add del">
          <ac:chgData name="Holmer Ortega Gomez" userId="S::hortegag@eafit.edu.co::b5833d1a-b68b-4027-96e6-18a251443e01" providerId="AD" clId="Web-{659D66F2-43FE-47F8-AB27-545F3B058B51}" dt="2021-05-24T23:45:25.097" v="15"/>
          <ac:picMkLst>
            <pc:docMk/>
            <pc:sldMk cId="0" sldId="257"/>
            <ac:picMk id="199" creationId="{00000000-0000-0000-0000-000000000000}"/>
          </ac:picMkLst>
        </pc:picChg>
      </pc:sldChg>
      <pc:sldChg chg="addSp delSp modSp">
        <pc:chgData name="Holmer Ortega Gomez" userId="S::hortegag@eafit.edu.co::b5833d1a-b68b-4027-96e6-18a251443e01" providerId="AD" clId="Web-{659D66F2-43FE-47F8-AB27-545F3B058B51}" dt="2021-05-25T00:00:12.370" v="32"/>
        <pc:sldMkLst>
          <pc:docMk/>
          <pc:sldMk cId="0" sldId="258"/>
        </pc:sldMkLst>
        <pc:grpChg chg="add del mod">
          <ac:chgData name="Holmer Ortega Gomez" userId="S::hortegag@eafit.edu.co::b5833d1a-b68b-4027-96e6-18a251443e01" providerId="AD" clId="Web-{659D66F2-43FE-47F8-AB27-545F3B058B51}" dt="2021-05-24T23:53:45.969" v="31"/>
          <ac:grpSpMkLst>
            <pc:docMk/>
            <pc:sldMk cId="0" sldId="258"/>
            <ac:grpSpMk id="234" creationId="{00000000-0000-0000-0000-000000000000}"/>
          </ac:grpSpMkLst>
        </pc:grpChg>
        <pc:picChg chg="del">
          <ac:chgData name="Holmer Ortega Gomez" userId="S::hortegag@eafit.edu.co::b5833d1a-b68b-4027-96e6-18a251443e01" providerId="AD" clId="Web-{659D66F2-43FE-47F8-AB27-545F3B058B51}" dt="2021-05-25T00:00:12.370" v="32"/>
          <ac:picMkLst>
            <pc:docMk/>
            <pc:sldMk cId="0" sldId="258"/>
            <ac:picMk id="6" creationId="{01461727-4162-419A-B6A7-EF72DA13F7C6}"/>
          </ac:picMkLst>
        </pc:picChg>
        <pc:cxnChg chg="mod">
          <ac:chgData name="Holmer Ortega Gomez" userId="S::hortegag@eafit.edu.co::b5833d1a-b68b-4027-96e6-18a251443e01" providerId="AD" clId="Web-{659D66F2-43FE-47F8-AB27-545F3B058B51}" dt="2021-05-24T23:53:45.969" v="31"/>
          <ac:cxnSpMkLst>
            <pc:docMk/>
            <pc:sldMk cId="0" sldId="258"/>
            <ac:cxnSpMk id="268" creationId="{00000000-0000-0000-0000-000000000000}"/>
          </ac:cxnSpMkLst>
        </pc:cxnChg>
      </pc:sldChg>
      <pc:sldChg chg="delSp modSp">
        <pc:chgData name="Holmer Ortega Gomez" userId="S::hortegag@eafit.edu.co::b5833d1a-b68b-4027-96e6-18a251443e01" providerId="AD" clId="Web-{659D66F2-43FE-47F8-AB27-545F3B058B51}" dt="2021-05-25T00:21:32.434" v="39"/>
        <pc:sldMkLst>
          <pc:docMk/>
          <pc:sldMk cId="0" sldId="260"/>
        </pc:sldMkLst>
        <pc:spChg chg="del mod">
          <ac:chgData name="Holmer Ortega Gomez" userId="S::hortegag@eafit.edu.co::b5833d1a-b68b-4027-96e6-18a251443e01" providerId="AD" clId="Web-{659D66F2-43FE-47F8-AB27-545F3B058B51}" dt="2021-05-25T00:08:17.742" v="36"/>
          <ac:spMkLst>
            <pc:docMk/>
            <pc:sldMk cId="0" sldId="260"/>
            <ac:spMk id="330" creationId="{00000000-0000-0000-0000-000000000000}"/>
          </ac:spMkLst>
        </pc:spChg>
        <pc:picChg chg="del mod">
          <ac:chgData name="Holmer Ortega Gomez" userId="S::hortegag@eafit.edu.co::b5833d1a-b68b-4027-96e6-18a251443e01" providerId="AD" clId="Web-{659D66F2-43FE-47F8-AB27-545F3B058B51}" dt="2021-05-25T00:21:32.434" v="39"/>
          <ac:picMkLst>
            <pc:docMk/>
            <pc:sldMk cId="0" sldId="260"/>
            <ac:picMk id="4" creationId="{2C531261-2A79-410E-BADD-6326951B356B}"/>
          </ac:picMkLst>
        </pc:picChg>
      </pc:sldChg>
      <pc:sldChg chg="delSp modSp">
        <pc:chgData name="Holmer Ortega Gomez" userId="S::hortegag@eafit.edu.co::b5833d1a-b68b-4027-96e6-18a251443e01" providerId="AD" clId="Web-{659D66F2-43FE-47F8-AB27-545F3B058B51}" dt="2021-05-25T00:31:36.044" v="47"/>
        <pc:sldMkLst>
          <pc:docMk/>
          <pc:sldMk cId="0" sldId="261"/>
        </pc:sldMkLst>
        <pc:spChg chg="del">
          <ac:chgData name="Holmer Ortega Gomez" userId="S::hortegag@eafit.edu.co::b5833d1a-b68b-4027-96e6-18a251443e01" providerId="AD" clId="Web-{659D66F2-43FE-47F8-AB27-545F3B058B51}" dt="2021-05-25T00:31:07.044" v="41"/>
          <ac:spMkLst>
            <pc:docMk/>
            <pc:sldMk cId="0" sldId="261"/>
            <ac:spMk id="345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30.216" v="46"/>
          <ac:spMkLst>
            <pc:docMk/>
            <pc:sldMk cId="0" sldId="261"/>
            <ac:spMk id="348" creationId="{00000000-0000-0000-0000-000000000000}"/>
          </ac:spMkLst>
        </pc:spChg>
        <pc:spChg chg="del mod">
          <ac:chgData name="Holmer Ortega Gomez" userId="S::hortegag@eafit.edu.co::b5833d1a-b68b-4027-96e6-18a251443e01" providerId="AD" clId="Web-{659D66F2-43FE-47F8-AB27-545F3B058B51}" dt="2021-05-25T00:31:27.779" v="45"/>
          <ac:spMkLst>
            <pc:docMk/>
            <pc:sldMk cId="0" sldId="261"/>
            <ac:spMk id="352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36.044" v="47"/>
          <ac:spMkLst>
            <pc:docMk/>
            <pc:sldMk cId="0" sldId="261"/>
            <ac:spMk id="353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05.528" v="40"/>
          <ac:spMkLst>
            <pc:docMk/>
            <pc:sldMk cId="0" sldId="261"/>
            <ac:spMk id="357" creationId="{00000000-0000-0000-0000-000000000000}"/>
          </ac:spMkLst>
        </pc:spChg>
      </pc:sldChg>
      <pc:sldChg chg="addSp delSp modSp">
        <pc:chgData name="Holmer Ortega Gomez" userId="S::hortegag@eafit.edu.co::b5833d1a-b68b-4027-96e6-18a251443e01" providerId="AD" clId="Web-{659D66F2-43FE-47F8-AB27-545F3B058B51}" dt="2021-05-25T00:38:56.571" v="62" actId="1076"/>
        <pc:sldMkLst>
          <pc:docMk/>
          <pc:sldMk cId="0" sldId="262"/>
        </pc:sldMkLst>
        <pc:spChg chg="add del mod">
          <ac:chgData name="Holmer Ortega Gomez" userId="S::hortegag@eafit.edu.co::b5833d1a-b68b-4027-96e6-18a251443e01" providerId="AD" clId="Web-{659D66F2-43FE-47F8-AB27-545F3B058B51}" dt="2021-05-25T00:38:56.571" v="62" actId="1076"/>
          <ac:spMkLst>
            <pc:docMk/>
            <pc:sldMk cId="0" sldId="262"/>
            <ac:spMk id="364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56.592" v="50"/>
          <ac:spMkLst>
            <pc:docMk/>
            <pc:sldMk cId="0" sldId="262"/>
            <ac:spMk id="365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53.045" v="49"/>
          <ac:spMkLst>
            <pc:docMk/>
            <pc:sldMk cId="0" sldId="262"/>
            <ac:spMk id="366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2:15.124" v="51"/>
          <ac:spMkLst>
            <pc:docMk/>
            <pc:sldMk cId="0" sldId="262"/>
            <ac:spMk id="374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31:45.060" v="48"/>
          <ac:spMkLst>
            <pc:docMk/>
            <pc:sldMk cId="0" sldId="262"/>
            <ac:spMk id="376" creationId="{00000000-0000-0000-0000-000000000000}"/>
          </ac:spMkLst>
        </pc:spChg>
        <pc:graphicFrameChg chg="del">
          <ac:chgData name="Holmer Ortega Gomez" userId="S::hortegag@eafit.edu.co::b5833d1a-b68b-4027-96e6-18a251443e01" providerId="AD" clId="Web-{659D66F2-43FE-47F8-AB27-545F3B058B51}" dt="2021-05-25T00:35:04.237" v="52"/>
          <ac:graphicFrameMkLst>
            <pc:docMk/>
            <pc:sldMk cId="0" sldId="262"/>
            <ac:graphicFrameMk id="373" creationId="{00000000-0000-0000-0000-000000000000}"/>
          </ac:graphicFrameMkLst>
        </pc:graphicFrameChg>
        <pc:picChg chg="add del mod">
          <ac:chgData name="Holmer Ortega Gomez" userId="S::hortegag@eafit.edu.co::b5833d1a-b68b-4027-96e6-18a251443e01" providerId="AD" clId="Web-{659D66F2-43FE-47F8-AB27-545F3B058B51}" dt="2021-05-25T00:38:46.493" v="59"/>
          <ac:picMkLst>
            <pc:docMk/>
            <pc:sldMk cId="0" sldId="262"/>
            <ac:picMk id="3" creationId="{3596F524-2662-4937-BD8A-AEB14E6152A2}"/>
          </ac:picMkLst>
        </pc:picChg>
      </pc:sldChg>
      <pc:sldChg chg="modSp add del">
        <pc:chgData name="Holmer Ortega Gomez" userId="S::hortegag@eafit.edu.co::b5833d1a-b68b-4027-96e6-18a251443e01" providerId="AD" clId="Web-{659D66F2-43FE-47F8-AB27-545F3B058B51}" dt="2021-05-25T00:48:02.382" v="218"/>
        <pc:sldMkLst>
          <pc:docMk/>
          <pc:sldMk cId="0" sldId="263"/>
        </pc:sldMkLst>
        <pc:graphicFrameChg chg="mod modGraphic">
          <ac:chgData name="Holmer Ortega Gomez" userId="S::hortegag@eafit.edu.co::b5833d1a-b68b-4027-96e6-18a251443e01" providerId="AD" clId="Web-{659D66F2-43FE-47F8-AB27-545F3B058B51}" dt="2021-05-25T00:48:02.382" v="218"/>
          <ac:graphicFrameMkLst>
            <pc:docMk/>
            <pc:sldMk cId="0" sldId="263"/>
            <ac:graphicFrameMk id="2" creationId="{361DB689-1BB6-43F5-929B-07F08561ABF5}"/>
          </ac:graphicFrameMkLst>
        </pc:graphicFrameChg>
      </pc:sldChg>
      <pc:sldChg chg="delSp modSp">
        <pc:chgData name="Holmer Ortega Gomez" userId="S::hortegag@eafit.edu.co::b5833d1a-b68b-4027-96e6-18a251443e01" providerId="AD" clId="Web-{659D66F2-43FE-47F8-AB27-545F3B058B51}" dt="2021-05-25T00:50:03.807" v="228"/>
        <pc:sldMkLst>
          <pc:docMk/>
          <pc:sldMk cId="0" sldId="265"/>
        </pc:sldMkLst>
        <pc:spChg chg="del mod">
          <ac:chgData name="Holmer Ortega Gomez" userId="S::hortegag@eafit.edu.co::b5833d1a-b68b-4027-96e6-18a251443e01" providerId="AD" clId="Web-{659D66F2-43FE-47F8-AB27-545F3B058B51}" dt="2021-05-25T00:49:49.166" v="226"/>
          <ac:spMkLst>
            <pc:docMk/>
            <pc:sldMk cId="0" sldId="265"/>
            <ac:spMk id="431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49:50.917" v="227"/>
          <ac:spMkLst>
            <pc:docMk/>
            <pc:sldMk cId="0" sldId="265"/>
            <ac:spMk id="432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50:03.807" v="228"/>
          <ac:spMkLst>
            <pc:docMk/>
            <pc:sldMk cId="0" sldId="265"/>
            <ac:spMk id="436" creationId="{00000000-0000-0000-0000-000000000000}"/>
          </ac:spMkLst>
        </pc:spChg>
        <pc:spChg chg="del mod">
          <ac:chgData name="Holmer Ortega Gomez" userId="S::hortegag@eafit.edu.co::b5833d1a-b68b-4027-96e6-18a251443e01" providerId="AD" clId="Web-{659D66F2-43FE-47F8-AB27-545F3B058B51}" dt="2021-05-25T00:49:37.041" v="220"/>
          <ac:spMkLst>
            <pc:docMk/>
            <pc:sldMk cId="0" sldId="265"/>
            <ac:spMk id="438" creationId="{00000000-0000-0000-0000-000000000000}"/>
          </ac:spMkLst>
        </pc:spChg>
        <pc:spChg chg="del">
          <ac:chgData name="Holmer Ortega Gomez" userId="S::hortegag@eafit.edu.co::b5833d1a-b68b-4027-96e6-18a251443e01" providerId="AD" clId="Web-{659D66F2-43FE-47F8-AB27-545F3B058B51}" dt="2021-05-25T00:49:38.744" v="221"/>
          <ac:spMkLst>
            <pc:docMk/>
            <pc:sldMk cId="0" sldId="265"/>
            <ac:spMk id="439" creationId="{00000000-0000-0000-0000-000000000000}"/>
          </ac:spMkLst>
        </pc:spChg>
      </pc:sldChg>
      <pc:sldChg chg="del">
        <pc:chgData name="Holmer Ortega Gomez" userId="S::hortegag@eafit.edu.co::b5833d1a-b68b-4027-96e6-18a251443e01" providerId="AD" clId="Web-{659D66F2-43FE-47F8-AB27-545F3B058B51}" dt="2021-05-25T00:51:13.903" v="229"/>
        <pc:sldMkLst>
          <pc:docMk/>
          <pc:sldMk cId="0" sldId="267"/>
        </pc:sldMkLst>
      </pc:sldChg>
    </pc:docChg>
  </pc:docChgLst>
  <pc:docChgLst>
    <pc:chgData name="Daniel Melguizo Roldan" userId="S::dmelguizor@eafit.edu.co::b2dffdde-2c9e-4692-bf53-116cc4bf2334" providerId="AD" clId="Web-{005F3416-E0D8-6F5F-72B7-66FDD4973B9A}"/>
    <pc:docChg chg="modSld">
      <pc:chgData name="Daniel Melguizo Roldan" userId="S::dmelguizor@eafit.edu.co::b2dffdde-2c9e-4692-bf53-116cc4bf2334" providerId="AD" clId="Web-{005F3416-E0D8-6F5F-72B7-66FDD4973B9A}" dt="2021-05-24T23:56:43.052" v="74" actId="14100"/>
      <pc:docMkLst>
        <pc:docMk/>
      </pc:docMkLst>
      <pc:sldChg chg="modSp">
        <pc:chgData name="Daniel Melguizo Roldan" userId="S::dmelguizor@eafit.edu.co::b2dffdde-2c9e-4692-bf53-116cc4bf2334" providerId="AD" clId="Web-{005F3416-E0D8-6F5F-72B7-66FDD4973B9A}" dt="2021-05-24T23:47:40.976" v="0" actId="1076"/>
        <pc:sldMkLst>
          <pc:docMk/>
          <pc:sldMk cId="0" sldId="257"/>
        </pc:sldMkLst>
        <pc:spChg chg="mod">
          <ac:chgData name="Daniel Melguizo Roldan" userId="S::dmelguizor@eafit.edu.co::b2dffdde-2c9e-4692-bf53-116cc4bf2334" providerId="AD" clId="Web-{005F3416-E0D8-6F5F-72B7-66FDD4973B9A}" dt="2021-05-24T23:47:40.976" v="0" actId="1076"/>
          <ac:spMkLst>
            <pc:docMk/>
            <pc:sldMk cId="0" sldId="257"/>
            <ac:spMk id="29" creationId="{E2614842-52DB-4434-B0BD-F755B2150234}"/>
          </ac:spMkLst>
        </pc:spChg>
      </pc:sldChg>
      <pc:sldChg chg="addSp delSp modSp">
        <pc:chgData name="Daniel Melguizo Roldan" userId="S::dmelguizor@eafit.edu.co::b2dffdde-2c9e-4692-bf53-116cc4bf2334" providerId="AD" clId="Web-{005F3416-E0D8-6F5F-72B7-66FDD4973B9A}" dt="2021-05-24T23:56:43.052" v="74" actId="14100"/>
        <pc:sldMkLst>
          <pc:docMk/>
          <pc:sldMk cId="0" sldId="258"/>
        </pc:sldMkLst>
        <pc:spChg chg="del">
          <ac:chgData name="Daniel Melguizo Roldan" userId="S::dmelguizor@eafit.edu.co::b2dffdde-2c9e-4692-bf53-116cc4bf2334" providerId="AD" clId="Web-{005F3416-E0D8-6F5F-72B7-66FDD4973B9A}" dt="2021-05-24T23:48:16.149" v="2"/>
          <ac:spMkLst>
            <pc:docMk/>
            <pc:sldMk cId="0" sldId="258"/>
            <ac:spMk id="23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8:13.508" v="1"/>
          <ac:spMkLst>
            <pc:docMk/>
            <pc:sldMk cId="0" sldId="258"/>
            <ac:spMk id="23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8:23.727" v="3"/>
          <ac:spMkLst>
            <pc:docMk/>
            <pc:sldMk cId="0" sldId="258"/>
            <ac:spMk id="23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8:34.509" v="5"/>
          <ac:spMkLst>
            <pc:docMk/>
            <pc:sldMk cId="0" sldId="258"/>
            <ac:spMk id="27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8:36.915" v="6"/>
          <ac:spMkLst>
            <pc:docMk/>
            <pc:sldMk cId="0" sldId="258"/>
            <ac:spMk id="27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8:31.118" v="4"/>
          <ac:spMkLst>
            <pc:docMk/>
            <pc:sldMk cId="0" sldId="258"/>
            <ac:spMk id="273" creationId="{00000000-0000-0000-0000-000000000000}"/>
          </ac:spMkLst>
        </pc:spChg>
        <pc:grpChg chg="add del mod">
          <ac:chgData name="Daniel Melguizo Roldan" userId="S::dmelguizor@eafit.edu.co::b2dffdde-2c9e-4692-bf53-116cc4bf2334" providerId="AD" clId="Web-{005F3416-E0D8-6F5F-72B7-66FDD4973B9A}" dt="2021-05-24T23:54:43.861" v="61"/>
          <ac:grpSpMkLst>
            <pc:docMk/>
            <pc:sldMk cId="0" sldId="258"/>
            <ac:grpSpMk id="234" creationId="{00000000-0000-0000-0000-000000000000}"/>
          </ac:grpSpMkLst>
        </pc:grpChg>
        <pc:picChg chg="add mod">
          <ac:chgData name="Daniel Melguizo Roldan" userId="S::dmelguizor@eafit.edu.co::b2dffdde-2c9e-4692-bf53-116cc4bf2334" providerId="AD" clId="Web-{005F3416-E0D8-6F5F-72B7-66FDD4973B9A}" dt="2021-05-24T23:55:59.738" v="71" actId="1076"/>
          <ac:picMkLst>
            <pc:docMk/>
            <pc:sldMk cId="0" sldId="258"/>
            <ac:picMk id="2" creationId="{2857A788-2B02-491C-B208-199AEF162901}"/>
          </ac:picMkLst>
        </pc:picChg>
        <pc:picChg chg="add mod">
          <ac:chgData name="Daniel Melguizo Roldan" userId="S::dmelguizor@eafit.edu.co::b2dffdde-2c9e-4692-bf53-116cc4bf2334" providerId="AD" clId="Web-{005F3416-E0D8-6F5F-72B7-66FDD4973B9A}" dt="2021-05-24T23:55:51.738" v="70" actId="1076"/>
          <ac:picMkLst>
            <pc:docMk/>
            <pc:sldMk cId="0" sldId="258"/>
            <ac:picMk id="3" creationId="{C01CAE72-E656-4E8F-BE50-B8F9BF1DFB17}"/>
          </ac:picMkLst>
        </pc:picChg>
        <pc:picChg chg="add mod">
          <ac:chgData name="Daniel Melguizo Roldan" userId="S::dmelguizor@eafit.edu.co::b2dffdde-2c9e-4692-bf53-116cc4bf2334" providerId="AD" clId="Web-{005F3416-E0D8-6F5F-72B7-66FDD4973B9A}" dt="2021-05-24T23:56:43.052" v="74" actId="14100"/>
          <ac:picMkLst>
            <pc:docMk/>
            <pc:sldMk cId="0" sldId="258"/>
            <ac:picMk id="4" creationId="{2C58A0BB-A54B-4A04-B382-BA723D7D356C}"/>
          </ac:picMkLst>
        </pc:picChg>
        <pc:picChg chg="mod">
          <ac:chgData name="Daniel Melguizo Roldan" userId="S::dmelguizor@eafit.edu.co::b2dffdde-2c9e-4692-bf53-116cc4bf2334" providerId="AD" clId="Web-{005F3416-E0D8-6F5F-72B7-66FDD4973B9A}" dt="2021-05-24T23:54:30.501" v="59" actId="1076"/>
          <ac:picMkLst>
            <pc:docMk/>
            <pc:sldMk cId="0" sldId="258"/>
            <ac:picMk id="236" creationId="{00000000-0000-0000-0000-000000000000}"/>
          </ac:picMkLst>
        </pc:picChg>
      </pc:sldChg>
      <pc:sldChg chg="delSp modSp">
        <pc:chgData name="Daniel Melguizo Roldan" userId="S::dmelguizor@eafit.edu.co::b2dffdde-2c9e-4692-bf53-116cc4bf2334" providerId="AD" clId="Web-{005F3416-E0D8-6F5F-72B7-66FDD4973B9A}" dt="2021-05-24T23:50:33.590" v="35" actId="20577"/>
        <pc:sldMkLst>
          <pc:docMk/>
          <pc:sldMk cId="0" sldId="259"/>
        </pc:sldMkLst>
        <pc:spChg chg="del">
          <ac:chgData name="Daniel Melguizo Roldan" userId="S::dmelguizor@eafit.edu.co::b2dffdde-2c9e-4692-bf53-116cc4bf2334" providerId="AD" clId="Web-{005F3416-E0D8-6F5F-72B7-66FDD4973B9A}" dt="2021-05-24T23:49:39.635" v="8"/>
          <ac:spMkLst>
            <pc:docMk/>
            <pc:sldMk cId="0" sldId="259"/>
            <ac:spMk id="280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9:43.307" v="9"/>
          <ac:spMkLst>
            <pc:docMk/>
            <pc:sldMk cId="0" sldId="259"/>
            <ac:spMk id="28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9:50.885" v="10"/>
          <ac:spMkLst>
            <pc:docMk/>
            <pc:sldMk cId="0" sldId="259"/>
            <ac:spMk id="282" creationId="{00000000-0000-0000-0000-000000000000}"/>
          </ac:spMkLst>
        </pc:spChg>
        <pc:spChg chg="mod">
          <ac:chgData name="Daniel Melguizo Roldan" userId="S::dmelguizor@eafit.edu.co::b2dffdde-2c9e-4692-bf53-116cc4bf2334" providerId="AD" clId="Web-{005F3416-E0D8-6F5F-72B7-66FDD4973B9A}" dt="2021-05-24T23:50:33.590" v="35" actId="20577"/>
          <ac:spMkLst>
            <pc:docMk/>
            <pc:sldMk cId="0" sldId="259"/>
            <ac:spMk id="284" creationId="{00000000-0000-0000-0000-000000000000}"/>
          </ac:spMkLst>
        </pc:spChg>
        <pc:spChg chg="mod">
          <ac:chgData name="Daniel Melguizo Roldan" userId="S::dmelguizor@eafit.edu.co::b2dffdde-2c9e-4692-bf53-116cc4bf2334" providerId="AD" clId="Web-{005F3416-E0D8-6F5F-72B7-66FDD4973B9A}" dt="2021-05-24T23:50:23.996" v="32" actId="20577"/>
          <ac:spMkLst>
            <pc:docMk/>
            <pc:sldMk cId="0" sldId="259"/>
            <ac:spMk id="30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50:27.277" v="33"/>
          <ac:spMkLst>
            <pc:docMk/>
            <pc:sldMk cId="0" sldId="259"/>
            <ac:spMk id="31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50:29.261" v="34"/>
          <ac:spMkLst>
            <pc:docMk/>
            <pc:sldMk cId="0" sldId="259"/>
            <ac:spMk id="31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005F3416-E0D8-6F5F-72B7-66FDD4973B9A}" dt="2021-05-24T23:49:36.588" v="7"/>
          <ac:spMkLst>
            <pc:docMk/>
            <pc:sldMk cId="0" sldId="259"/>
            <ac:spMk id="316" creationId="{00000000-0000-0000-0000-000000000000}"/>
          </ac:spMkLst>
        </pc:spChg>
      </pc:sldChg>
    </pc:docChg>
  </pc:docChgLst>
  <pc:docChgLst>
    <pc:chgData name="Holmer Ortega Gomez" userId="S::hortegag@eafit.edu.co::b5833d1a-b68b-4027-96e6-18a251443e01" providerId="AD" clId="Web-{31F73CFA-42EB-43C6-88C3-503F202E2D8D}"/>
    <pc:docChg chg="modSld">
      <pc:chgData name="Holmer Ortega Gomez" userId="S::hortegag@eafit.edu.co::b5833d1a-b68b-4027-96e6-18a251443e01" providerId="AD" clId="Web-{31F73CFA-42EB-43C6-88C3-503F202E2D8D}" dt="2021-05-25T17:36:24.847" v="114" actId="1076"/>
      <pc:docMkLst>
        <pc:docMk/>
      </pc:docMkLst>
      <pc:sldChg chg="addSp delSp modSp">
        <pc:chgData name="Holmer Ortega Gomez" userId="S::hortegag@eafit.edu.co::b5833d1a-b68b-4027-96e6-18a251443e01" providerId="AD" clId="Web-{31F73CFA-42EB-43C6-88C3-503F202E2D8D}" dt="2021-05-25T17:36:24.847" v="114" actId="1076"/>
        <pc:sldMkLst>
          <pc:docMk/>
          <pc:sldMk cId="0" sldId="257"/>
        </pc:sldMkLst>
        <pc:spChg chg="add mod">
          <ac:chgData name="Holmer Ortega Gomez" userId="S::hortegag@eafit.edu.co::b5833d1a-b68b-4027-96e6-18a251443e01" providerId="AD" clId="Web-{31F73CFA-42EB-43C6-88C3-503F202E2D8D}" dt="2021-05-25T17:36:16.519" v="113" actId="1076"/>
          <ac:spMkLst>
            <pc:docMk/>
            <pc:sldMk cId="0" sldId="257"/>
            <ac:spMk id="3" creationId="{A7EBED15-57C3-4A71-94A3-8C7F8E4BEE1C}"/>
          </ac:spMkLst>
        </pc:spChg>
        <pc:spChg chg="mod">
          <ac:chgData name="Holmer Ortega Gomez" userId="S::hortegag@eafit.edu.co::b5833d1a-b68b-4027-96e6-18a251443e01" providerId="AD" clId="Web-{31F73CFA-42EB-43C6-88C3-503F202E2D8D}" dt="2021-05-25T17:33:51.343" v="85" actId="1076"/>
          <ac:spMkLst>
            <pc:docMk/>
            <pc:sldMk cId="0" sldId="257"/>
            <ac:spMk id="14" creationId="{ACC3A924-37FF-4B92-B935-FCE0BDCD2664}"/>
          </ac:spMkLst>
        </pc:spChg>
        <pc:spChg chg="del">
          <ac:chgData name="Holmer Ortega Gomez" userId="S::hortegag@eafit.edu.co::b5833d1a-b68b-4027-96e6-18a251443e01" providerId="AD" clId="Web-{31F73CFA-42EB-43C6-88C3-503F202E2D8D}" dt="2021-05-25T17:26:35.049" v="0"/>
          <ac:spMkLst>
            <pc:docMk/>
            <pc:sldMk cId="0" sldId="257"/>
            <ac:spMk id="18" creationId="{659D94C3-2C20-4188-BD40-2AAE5D2271A3}"/>
          </ac:spMkLst>
        </pc:spChg>
        <pc:spChg chg="mod">
          <ac:chgData name="Holmer Ortega Gomez" userId="S::hortegag@eafit.edu.co::b5833d1a-b68b-4027-96e6-18a251443e01" providerId="AD" clId="Web-{31F73CFA-42EB-43C6-88C3-503F202E2D8D}" dt="2021-05-25T17:27:58.598" v="17" actId="1076"/>
          <ac:spMkLst>
            <pc:docMk/>
            <pc:sldMk cId="0" sldId="257"/>
            <ac:spMk id="26" creationId="{EDD95E37-D323-4883-8939-6BA1439B26E6}"/>
          </ac:spMkLst>
        </pc:spChg>
        <pc:spChg chg="add mod">
          <ac:chgData name="Holmer Ortega Gomez" userId="S::hortegag@eafit.edu.co::b5833d1a-b68b-4027-96e6-18a251443e01" providerId="AD" clId="Web-{31F73CFA-42EB-43C6-88C3-503F202E2D8D}" dt="2021-05-25T17:36:24.847" v="114" actId="1076"/>
          <ac:spMkLst>
            <pc:docMk/>
            <pc:sldMk cId="0" sldId="257"/>
            <ac:spMk id="29" creationId="{DD55C4CD-C381-4DC7-9D8F-C13814851B3C}"/>
          </ac:spMkLst>
        </pc:spChg>
        <pc:spChg chg="del mod">
          <ac:chgData name="Holmer Ortega Gomez" userId="S::hortegag@eafit.edu.co::b5833d1a-b68b-4027-96e6-18a251443e01" providerId="AD" clId="Web-{31F73CFA-42EB-43C6-88C3-503F202E2D8D}" dt="2021-05-25T17:33:42.342" v="84"/>
          <ac:spMkLst>
            <pc:docMk/>
            <pc:sldMk cId="0" sldId="257"/>
            <ac:spMk id="40" creationId="{86B3884C-37A3-44F3-954C-F040B0EC2F7E}"/>
          </ac:spMkLst>
        </pc:spChg>
        <pc:grpChg chg="mod">
          <ac:chgData name="Holmer Ortega Gomez" userId="S::hortegag@eafit.edu.co::b5833d1a-b68b-4027-96e6-18a251443e01" providerId="AD" clId="Web-{31F73CFA-42EB-43C6-88C3-503F202E2D8D}" dt="2021-05-25T17:33:26.592" v="79" actId="1076"/>
          <ac:grpSpMkLst>
            <pc:docMk/>
            <pc:sldMk cId="0" sldId="257"/>
            <ac:grpSpMk id="21" creationId="{73A1859F-8433-4E69-B42F-15A7D763925F}"/>
          </ac:grpSpMkLst>
        </pc:grpChg>
        <pc:grpChg chg="add del mod">
          <ac:chgData name="Holmer Ortega Gomez" userId="S::hortegag@eafit.edu.co::b5833d1a-b68b-4027-96e6-18a251443e01" providerId="AD" clId="Web-{31F73CFA-42EB-43C6-88C3-503F202E2D8D}" dt="2021-05-25T17:33:09.763" v="70" actId="1076"/>
          <ac:grpSpMkLst>
            <pc:docMk/>
            <pc:sldMk cId="0" sldId="257"/>
            <ac:grpSpMk id="23" creationId="{1DEB8E78-DAE5-460C-8CD5-517193DD04F7}"/>
          </ac:grpSpMkLst>
        </pc:grpChg>
        <pc:grpChg chg="add del mod">
          <ac:chgData name="Holmer Ortega Gomez" userId="S::hortegag@eafit.edu.co::b5833d1a-b68b-4027-96e6-18a251443e01" providerId="AD" clId="Web-{31F73CFA-42EB-43C6-88C3-503F202E2D8D}" dt="2021-05-25T17:28:00.958" v="19"/>
          <ac:grpSpMkLst>
            <pc:docMk/>
            <pc:sldMk cId="0" sldId="257"/>
            <ac:grpSpMk id="24" creationId="{B01270FA-2C6E-49E3-A3BC-5B5C8BA3DDBB}"/>
          </ac:grpSpMkLst>
        </pc:grpChg>
        <pc:picChg chg="add del mod ord">
          <ac:chgData name="Holmer Ortega Gomez" userId="S::hortegag@eafit.edu.co::b5833d1a-b68b-4027-96e6-18a251443e01" providerId="AD" clId="Web-{31F73CFA-42EB-43C6-88C3-503F202E2D8D}" dt="2021-05-25T17:34:15.500" v="92"/>
          <ac:picMkLst>
            <pc:docMk/>
            <pc:sldMk cId="0" sldId="257"/>
            <ac:picMk id="2" creationId="{D85F41F8-0272-4A47-893C-2A4A3CB0AAA5}"/>
          </ac:picMkLst>
        </pc:picChg>
        <pc:picChg chg="add mod ord">
          <ac:chgData name="Holmer Ortega Gomez" userId="S::hortegag@eafit.edu.co::b5833d1a-b68b-4027-96e6-18a251443e01" providerId="AD" clId="Web-{31F73CFA-42EB-43C6-88C3-503F202E2D8D}" dt="2021-05-25T17:35:35.986" v="103"/>
          <ac:picMkLst>
            <pc:docMk/>
            <pc:sldMk cId="0" sldId="257"/>
            <ac:picMk id="4" creationId="{967F2C6B-F2EB-4B59-919A-9511E71D8598}"/>
          </ac:picMkLst>
        </pc:picChg>
        <pc:picChg chg="add del mod">
          <ac:chgData name="Holmer Ortega Gomez" userId="S::hortegag@eafit.edu.co::b5833d1a-b68b-4027-96e6-18a251443e01" providerId="AD" clId="Web-{31F73CFA-42EB-43C6-88C3-503F202E2D8D}" dt="2021-05-25T17:35:54.518" v="107"/>
          <ac:picMkLst>
            <pc:docMk/>
            <pc:sldMk cId="0" sldId="257"/>
            <ac:picMk id="5" creationId="{87165B8D-5CB7-474F-A752-7C01B77375B9}"/>
          </ac:picMkLst>
        </pc:picChg>
        <pc:picChg chg="ord">
          <ac:chgData name="Holmer Ortega Gomez" userId="S::hortegag@eafit.edu.co::b5833d1a-b68b-4027-96e6-18a251443e01" providerId="AD" clId="Web-{31F73CFA-42EB-43C6-88C3-503F202E2D8D}" dt="2021-05-25T17:33:23.061" v="77"/>
          <ac:picMkLst>
            <pc:docMk/>
            <pc:sldMk cId="0" sldId="257"/>
            <ac:picMk id="11" creationId="{66C63CA3-B4DE-4771-B84F-10B1997AB130}"/>
          </ac:picMkLst>
        </pc:picChg>
        <pc:picChg chg="mod">
          <ac:chgData name="Holmer Ortega Gomez" userId="S::hortegag@eafit.edu.co::b5833d1a-b68b-4027-96e6-18a251443e01" providerId="AD" clId="Web-{31F73CFA-42EB-43C6-88C3-503F202E2D8D}" dt="2021-05-25T17:27:55.723" v="16" actId="1076"/>
          <ac:picMkLst>
            <pc:docMk/>
            <pc:sldMk cId="0" sldId="257"/>
            <ac:picMk id="25" creationId="{1069127F-8647-48E5-81B8-535FC7AC40D6}"/>
          </ac:picMkLst>
        </pc:picChg>
        <pc:picChg chg="add del mod">
          <ac:chgData name="Holmer Ortega Gomez" userId="S::hortegag@eafit.edu.co::b5833d1a-b68b-4027-96e6-18a251443e01" providerId="AD" clId="Web-{31F73CFA-42EB-43C6-88C3-503F202E2D8D}" dt="2021-05-25T17:34:14.187" v="91"/>
          <ac:picMkLst>
            <pc:docMk/>
            <pc:sldMk cId="0" sldId="257"/>
            <ac:picMk id="199" creationId="{00000000-0000-0000-0000-000000000000}"/>
          </ac:picMkLst>
        </pc:picChg>
      </pc:sldChg>
    </pc:docChg>
  </pc:docChgLst>
  <pc:docChgLst>
    <pc:chgData name="Daniel Melguizo Roldan" userId="S::dmelguizor@eafit.edu.co::b2dffdde-2c9e-4692-bf53-116cc4bf2334" providerId="AD" clId="Web-{4852AFE3-B983-23EE-6F96-1DB91DD0CF12}"/>
    <pc:docChg chg="modSld">
      <pc:chgData name="Daniel Melguizo Roldan" userId="S::dmelguizor@eafit.edu.co::b2dffdde-2c9e-4692-bf53-116cc4bf2334" providerId="AD" clId="Web-{4852AFE3-B983-23EE-6F96-1DB91DD0CF12}" dt="2021-05-24T23:46:51.591" v="102"/>
      <pc:docMkLst>
        <pc:docMk/>
      </pc:docMkLst>
      <pc:sldChg chg="delSp modSp">
        <pc:chgData name="Daniel Melguizo Roldan" userId="S::dmelguizor@eafit.edu.co::b2dffdde-2c9e-4692-bf53-116cc4bf2334" providerId="AD" clId="Web-{4852AFE3-B983-23EE-6F96-1DB91DD0CF12}" dt="2021-05-24T23:44:35.947" v="82" actId="20577"/>
        <pc:sldMkLst>
          <pc:docMk/>
          <pc:sldMk cId="0" sldId="256"/>
        </pc:sldMkLst>
        <pc:spChg chg="mod">
          <ac:chgData name="Daniel Melguizo Roldan" userId="S::dmelguizor@eafit.edu.co::b2dffdde-2c9e-4692-bf53-116cc4bf2334" providerId="AD" clId="Web-{4852AFE3-B983-23EE-6F96-1DB91DD0CF12}" dt="2021-05-24T23:44:35.947" v="82" actId="20577"/>
          <ac:spMkLst>
            <pc:docMk/>
            <pc:sldMk cId="0" sldId="256"/>
            <ac:spMk id="19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2:32.428" v="1"/>
          <ac:spMkLst>
            <pc:docMk/>
            <pc:sldMk cId="0" sldId="256"/>
            <ac:spMk id="19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2:36.803" v="2"/>
          <ac:spMkLst>
            <pc:docMk/>
            <pc:sldMk cId="0" sldId="256"/>
            <ac:spMk id="194" creationId="{00000000-0000-0000-0000-000000000000}"/>
          </ac:spMkLst>
        </pc:spChg>
        <pc:picChg chg="mod">
          <ac:chgData name="Daniel Melguizo Roldan" userId="S::dmelguizor@eafit.edu.co::b2dffdde-2c9e-4692-bf53-116cc4bf2334" providerId="AD" clId="Web-{4852AFE3-B983-23EE-6F96-1DB91DD0CF12}" dt="2021-05-24T23:41:55.521" v="0" actId="14100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">
        <pc:chgData name="Daniel Melguizo Roldan" userId="S::dmelguizor@eafit.edu.co::b2dffdde-2c9e-4692-bf53-116cc4bf2334" providerId="AD" clId="Web-{4852AFE3-B983-23EE-6F96-1DB91DD0CF12}" dt="2021-05-24T23:46:51.591" v="102"/>
        <pc:sldMkLst>
          <pc:docMk/>
          <pc:sldMk cId="0" sldId="257"/>
        </pc:sldMkLst>
        <pc:spChg chg="add mod">
          <ac:chgData name="Daniel Melguizo Roldan" userId="S::dmelguizor@eafit.edu.co::b2dffdde-2c9e-4692-bf53-116cc4bf2334" providerId="AD" clId="Web-{4852AFE3-B983-23EE-6F96-1DB91DD0CF12}" dt="2021-05-24T23:45:42.136" v="96" actId="1076"/>
          <ac:spMkLst>
            <pc:docMk/>
            <pc:sldMk cId="0" sldId="257"/>
            <ac:spMk id="2" creationId="{3BFC7EFE-94F7-4CF2-90BC-E6FEED1C9DC5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6:51.591" v="102"/>
          <ac:spMkLst>
            <pc:docMk/>
            <pc:sldMk cId="0" sldId="257"/>
            <ac:spMk id="20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4:58.682" v="83"/>
          <ac:spMkLst>
            <pc:docMk/>
            <pc:sldMk cId="0" sldId="257"/>
            <ac:spMk id="202" creationId="{00000000-0000-0000-0000-000000000000}"/>
          </ac:spMkLst>
        </pc:spChg>
        <pc:spChg chg="mod">
          <ac:chgData name="Daniel Melguizo Roldan" userId="S::dmelguizor@eafit.edu.co::b2dffdde-2c9e-4692-bf53-116cc4bf2334" providerId="AD" clId="Web-{4852AFE3-B983-23EE-6F96-1DB91DD0CF12}" dt="2021-05-24T23:45:14.010" v="91" actId="20577"/>
          <ac:spMkLst>
            <pc:docMk/>
            <pc:sldMk cId="0" sldId="257"/>
            <ac:spMk id="210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5:20.104" v="92"/>
          <ac:spMkLst>
            <pc:docMk/>
            <pc:sldMk cId="0" sldId="257"/>
            <ac:spMk id="21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5:21.948" v="93"/>
          <ac:spMkLst>
            <pc:docMk/>
            <pc:sldMk cId="0" sldId="257"/>
            <ac:spMk id="21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5:07.510" v="85"/>
          <ac:spMkLst>
            <pc:docMk/>
            <pc:sldMk cId="0" sldId="257"/>
            <ac:spMk id="215" creationId="{00000000-0000-0000-0000-000000000000}"/>
          </ac:spMkLst>
        </pc:spChg>
        <pc:spChg chg="mod">
          <ac:chgData name="Daniel Melguizo Roldan" userId="S::dmelguizor@eafit.edu.co::b2dffdde-2c9e-4692-bf53-116cc4bf2334" providerId="AD" clId="Web-{4852AFE3-B983-23EE-6F96-1DB91DD0CF12}" dt="2021-05-24T23:46:05.980" v="101" actId="14100"/>
          <ac:spMkLst>
            <pc:docMk/>
            <pc:sldMk cId="0" sldId="257"/>
            <ac:spMk id="217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4852AFE3-B983-23EE-6F96-1DB91DD0CF12}" dt="2021-05-24T23:45:02.760" v="84"/>
          <ac:spMkLst>
            <pc:docMk/>
            <pc:sldMk cId="0" sldId="257"/>
            <ac:spMk id="224" creationId="{00000000-0000-0000-0000-000000000000}"/>
          </ac:spMkLst>
        </pc:spChg>
      </pc:sldChg>
    </pc:docChg>
  </pc:docChgLst>
  <pc:docChgLst>
    <pc:chgData name="Daniel Melguizo Roldan" userId="S::dmelguizor@eafit.edu.co::b2dffdde-2c9e-4692-bf53-116cc4bf2334" providerId="AD" clId="Web-{06206937-5661-4FAC-8B50-B0943775D0DF}"/>
    <pc:docChg chg="modSld">
      <pc:chgData name="Daniel Melguizo Roldan" userId="S::dmelguizor@eafit.edu.co::b2dffdde-2c9e-4692-bf53-116cc4bf2334" providerId="AD" clId="Web-{06206937-5661-4FAC-8B50-B0943775D0DF}" dt="2021-05-25T01:54:32.052" v="1" actId="1076"/>
      <pc:docMkLst>
        <pc:docMk/>
      </pc:docMkLst>
      <pc:sldChg chg="modSp">
        <pc:chgData name="Daniel Melguizo Roldan" userId="S::dmelguizor@eafit.edu.co::b2dffdde-2c9e-4692-bf53-116cc4bf2334" providerId="AD" clId="Web-{06206937-5661-4FAC-8B50-B0943775D0DF}" dt="2021-05-25T01:54:32.052" v="1" actId="1076"/>
        <pc:sldMkLst>
          <pc:docMk/>
          <pc:sldMk cId="0" sldId="257"/>
        </pc:sldMkLst>
        <pc:grpChg chg="mod">
          <ac:chgData name="Daniel Melguizo Roldan" userId="S::dmelguizor@eafit.edu.co::b2dffdde-2c9e-4692-bf53-116cc4bf2334" providerId="AD" clId="Web-{06206937-5661-4FAC-8B50-B0943775D0DF}" dt="2021-05-25T01:54:32.052" v="1" actId="1076"/>
          <ac:grpSpMkLst>
            <pc:docMk/>
            <pc:sldMk cId="0" sldId="257"/>
            <ac:grpSpMk id="218" creationId="{00000000-0000-0000-0000-000000000000}"/>
          </ac:grpSpMkLst>
        </pc:grpChg>
      </pc:sldChg>
    </pc:docChg>
  </pc:docChgLst>
  <pc:docChgLst>
    <pc:chgData name="Holmer Ortega Gomez" userId="S::hortegag@eafit.edu.co::b5833d1a-b68b-4027-96e6-18a251443e01" providerId="AD" clId="Web-{79DC326D-0F82-4305-8189-2B05AD1BD3EC}"/>
    <pc:docChg chg="modSld">
      <pc:chgData name="Holmer Ortega Gomez" userId="S::hortegag@eafit.edu.co::b5833d1a-b68b-4027-96e6-18a251443e01" providerId="AD" clId="Web-{79DC326D-0F82-4305-8189-2B05AD1BD3EC}" dt="2021-05-25T01:40:35.969" v="2" actId="1076"/>
      <pc:docMkLst>
        <pc:docMk/>
      </pc:docMkLst>
      <pc:sldChg chg="addSp delSp modSp">
        <pc:chgData name="Holmer Ortega Gomez" userId="S::hortegag@eafit.edu.co::b5833d1a-b68b-4027-96e6-18a251443e01" providerId="AD" clId="Web-{79DC326D-0F82-4305-8189-2B05AD1BD3EC}" dt="2021-05-25T01:40:35.969" v="2" actId="1076"/>
        <pc:sldMkLst>
          <pc:docMk/>
          <pc:sldMk cId="0" sldId="257"/>
        </pc:sldMkLst>
        <pc:spChg chg="add mod">
          <ac:chgData name="Holmer Ortega Gomez" userId="S::hortegag@eafit.edu.co::b5833d1a-b68b-4027-96e6-18a251443e01" providerId="AD" clId="Web-{79DC326D-0F82-4305-8189-2B05AD1BD3EC}" dt="2021-05-25T01:40:35.969" v="2" actId="1076"/>
          <ac:spMkLst>
            <pc:docMk/>
            <pc:sldMk cId="0" sldId="257"/>
            <ac:spMk id="18" creationId="{659D94C3-2C20-4188-BD40-2AAE5D2271A3}"/>
          </ac:spMkLst>
        </pc:spChg>
        <pc:picChg chg="del">
          <ac:chgData name="Holmer Ortega Gomez" userId="S::hortegag@eafit.edu.co::b5833d1a-b68b-4027-96e6-18a251443e01" providerId="AD" clId="Web-{79DC326D-0F82-4305-8189-2B05AD1BD3EC}" dt="2021-05-25T01:40:25.203" v="0"/>
          <ac:picMkLst>
            <pc:docMk/>
            <pc:sldMk cId="0" sldId="257"/>
            <ac:picMk id="6" creationId="{7F5DC5E4-BDA0-40F4-A9FF-66B07FDF94E6}"/>
          </ac:picMkLst>
        </pc:picChg>
      </pc:sldChg>
    </pc:docChg>
  </pc:docChgLst>
  <pc:docChgLst>
    <pc:chgData name="Daniel Melguizo Roldan" userId="S::dmelguizor@eafit.edu.co::b2dffdde-2c9e-4692-bf53-116cc4bf2334" providerId="AD" clId="Web-{4A04CCE7-1565-4931-B160-412F83426B52}"/>
    <pc:docChg chg="modSld">
      <pc:chgData name="Daniel Melguizo Roldan" userId="S::dmelguizor@eafit.edu.co::b2dffdde-2c9e-4692-bf53-116cc4bf2334" providerId="AD" clId="Web-{4A04CCE7-1565-4931-B160-412F83426B52}" dt="2021-05-25T02:31:44.277" v="138" actId="1076"/>
      <pc:docMkLst>
        <pc:docMk/>
      </pc:docMkLst>
      <pc:sldChg chg="addSp delSp modSp">
        <pc:chgData name="Daniel Melguizo Roldan" userId="S::dmelguizor@eafit.edu.co::b2dffdde-2c9e-4692-bf53-116cc4bf2334" providerId="AD" clId="Web-{4A04CCE7-1565-4931-B160-412F83426B52}" dt="2021-05-25T02:31:44.277" v="138" actId="1076"/>
        <pc:sldMkLst>
          <pc:docMk/>
          <pc:sldMk cId="0" sldId="257"/>
        </pc:sldMkLst>
        <pc:spChg chg="del">
          <ac:chgData name="Daniel Melguizo Roldan" userId="S::dmelguizor@eafit.edu.co::b2dffdde-2c9e-4692-bf53-116cc4bf2334" providerId="AD" clId="Web-{4A04CCE7-1565-4931-B160-412F83426B52}" dt="2021-05-25T02:30:28.393" v="127"/>
          <ac:spMkLst>
            <pc:docMk/>
            <pc:sldMk cId="0" sldId="257"/>
            <ac:spMk id="2" creationId="{3BFC7EFE-94F7-4CF2-90BC-E6FEED1C9DC5}"/>
          </ac:spMkLst>
        </pc:spChg>
        <pc:spChg chg="add del mod">
          <ac:chgData name="Daniel Melguizo Roldan" userId="S::dmelguizor@eafit.edu.co::b2dffdde-2c9e-4692-bf53-116cc4bf2334" providerId="AD" clId="Web-{4A04CCE7-1565-4931-B160-412F83426B52}" dt="2021-05-25T02:23:22.025" v="63"/>
          <ac:spMkLst>
            <pc:docMk/>
            <pc:sldMk cId="0" sldId="257"/>
            <ac:spMk id="9" creationId="{53F341C9-C64E-488A-9443-C79E7D376045}"/>
          </ac:spMkLst>
        </pc:spChg>
        <pc:spChg chg="add del">
          <ac:chgData name="Daniel Melguizo Roldan" userId="S::dmelguizor@eafit.edu.co::b2dffdde-2c9e-4692-bf53-116cc4bf2334" providerId="AD" clId="Web-{4A04CCE7-1565-4931-B160-412F83426B52}" dt="2021-05-25T02:25:26.329" v="78"/>
          <ac:spMkLst>
            <pc:docMk/>
            <pc:sldMk cId="0" sldId="257"/>
            <ac:spMk id="13" creationId="{2BAD9BE7-5DB5-4EBD-90FC-0A631A3DF38F}"/>
          </ac:spMkLst>
        </pc:spChg>
        <pc:spChg chg="add mod">
          <ac:chgData name="Daniel Melguizo Roldan" userId="S::dmelguizor@eafit.edu.co::b2dffdde-2c9e-4692-bf53-116cc4bf2334" providerId="AD" clId="Web-{4A04CCE7-1565-4931-B160-412F83426B52}" dt="2021-05-25T02:25:43.940" v="84" actId="1076"/>
          <ac:spMkLst>
            <pc:docMk/>
            <pc:sldMk cId="0" sldId="257"/>
            <ac:spMk id="14" creationId="{ACC3A924-37FF-4B92-B935-FCE0BDCD2664}"/>
          </ac:spMkLst>
        </pc:spChg>
        <pc:spChg chg="add del">
          <ac:chgData name="Daniel Melguizo Roldan" userId="S::dmelguizor@eafit.edu.co::b2dffdde-2c9e-4692-bf53-116cc4bf2334" providerId="AD" clId="Web-{4A04CCE7-1565-4931-B160-412F83426B52}" dt="2021-05-25T02:25:22.251" v="76"/>
          <ac:spMkLst>
            <pc:docMk/>
            <pc:sldMk cId="0" sldId="257"/>
            <ac:spMk id="15" creationId="{0B90D7EB-18CB-4903-8579-381ADE462F10}"/>
          </ac:spMkLst>
        </pc:spChg>
        <pc:spChg chg="add mod">
          <ac:chgData name="Daniel Melguizo Roldan" userId="S::dmelguizor@eafit.edu.co::b2dffdde-2c9e-4692-bf53-116cc4bf2334" providerId="AD" clId="Web-{4A04CCE7-1565-4931-B160-412F83426B52}" dt="2021-05-25T02:30:52.848" v="129" actId="1076"/>
          <ac:spMkLst>
            <pc:docMk/>
            <pc:sldMk cId="0" sldId="257"/>
            <ac:spMk id="34" creationId="{5B120F70-0CA3-4244-BA4D-EDB7BADE526B}"/>
          </ac:spMkLst>
        </pc:spChg>
        <pc:spChg chg="add mod">
          <ac:chgData name="Daniel Melguizo Roldan" userId="S::dmelguizor@eafit.edu.co::b2dffdde-2c9e-4692-bf53-116cc4bf2334" providerId="AD" clId="Web-{4A04CCE7-1565-4931-B160-412F83426B52}" dt="2021-05-25T02:29:28.937" v="122" actId="1076"/>
          <ac:spMkLst>
            <pc:docMk/>
            <pc:sldMk cId="0" sldId="257"/>
            <ac:spMk id="36" creationId="{1D5B6398-98A4-49B1-84CC-758A36AC061B}"/>
          </ac:spMkLst>
        </pc:spChg>
        <pc:spChg chg="add mod">
          <ac:chgData name="Daniel Melguizo Roldan" userId="S::dmelguizor@eafit.edu.co::b2dffdde-2c9e-4692-bf53-116cc4bf2334" providerId="AD" clId="Web-{4A04CCE7-1565-4931-B160-412F83426B52}" dt="2021-05-25T02:31:44.277" v="138" actId="1076"/>
          <ac:spMkLst>
            <pc:docMk/>
            <pc:sldMk cId="0" sldId="257"/>
            <ac:spMk id="40" creationId="{86B3884C-37A3-44F3-954C-F040B0EC2F7E}"/>
          </ac:spMkLst>
        </pc:spChg>
        <pc:spChg chg="mod">
          <ac:chgData name="Daniel Melguizo Roldan" userId="S::dmelguizor@eafit.edu.co::b2dffdde-2c9e-4692-bf53-116cc4bf2334" providerId="AD" clId="Web-{4A04CCE7-1565-4931-B160-412F83426B52}" dt="2021-05-25T02:22:39.976" v="57" actId="1076"/>
          <ac:spMkLst>
            <pc:docMk/>
            <pc:sldMk cId="0" sldId="257"/>
            <ac:spMk id="205" creationId="{00000000-0000-0000-0000-000000000000}"/>
          </ac:spMkLst>
        </pc:spChg>
        <pc:grpChg chg="add mod">
          <ac:chgData name="Daniel Melguizo Roldan" userId="S::dmelguizor@eafit.edu.co::b2dffdde-2c9e-4692-bf53-116cc4bf2334" providerId="AD" clId="Web-{4A04CCE7-1565-4931-B160-412F83426B52}" dt="2021-05-25T02:30:32.222" v="128" actId="1076"/>
          <ac:grpSpMkLst>
            <pc:docMk/>
            <pc:sldMk cId="0" sldId="257"/>
            <ac:grpSpMk id="21" creationId="{73A1859F-8433-4E69-B42F-15A7D763925F}"/>
          </ac:grpSpMkLst>
        </pc:grpChg>
        <pc:grpChg chg="add mod">
          <ac:chgData name="Daniel Melguizo Roldan" userId="S::dmelguizor@eafit.edu.co::b2dffdde-2c9e-4692-bf53-116cc4bf2334" providerId="AD" clId="Web-{4A04CCE7-1565-4931-B160-412F83426B52}" dt="2021-05-25T02:31:07.416" v="131" actId="1076"/>
          <ac:grpSpMkLst>
            <pc:docMk/>
            <pc:sldMk cId="0" sldId="257"/>
            <ac:grpSpMk id="22" creationId="{9917603F-1E3B-45DE-B411-D3714DD235DE}"/>
          </ac:grpSpMkLst>
        </pc:grpChg>
        <pc:grpChg chg="add mod">
          <ac:chgData name="Daniel Melguizo Roldan" userId="S::dmelguizor@eafit.edu.co::b2dffdde-2c9e-4692-bf53-116cc4bf2334" providerId="AD" clId="Web-{4A04CCE7-1565-4931-B160-412F83426B52}" dt="2021-05-25T02:31:19.151" v="133" actId="1076"/>
          <ac:grpSpMkLst>
            <pc:docMk/>
            <pc:sldMk cId="0" sldId="257"/>
            <ac:grpSpMk id="23" creationId="{1DEB8E78-DAE5-460C-8CD5-517193DD04F7}"/>
          </ac:grpSpMkLst>
        </pc:grpChg>
        <pc:grpChg chg="del mod">
          <ac:chgData name="Daniel Melguizo Roldan" userId="S::dmelguizor@eafit.edu.co::b2dffdde-2c9e-4692-bf53-116cc4bf2334" providerId="AD" clId="Web-{4A04CCE7-1565-4931-B160-412F83426B52}" dt="2021-05-25T02:25:27.439" v="79"/>
          <ac:grpSpMkLst>
            <pc:docMk/>
            <pc:sldMk cId="0" sldId="257"/>
            <ac:grpSpMk id="203" creationId="{00000000-0000-0000-0000-000000000000}"/>
          </ac:grpSpMkLst>
        </pc:grpChg>
        <pc:grpChg chg="del mod">
          <ac:chgData name="Daniel Melguizo Roldan" userId="S::dmelguizor@eafit.edu.co::b2dffdde-2c9e-4692-bf53-116cc4bf2334" providerId="AD" clId="Web-{4A04CCE7-1565-4931-B160-412F83426B52}" dt="2021-05-25T02:23:10.056" v="59"/>
          <ac:grpSpMkLst>
            <pc:docMk/>
            <pc:sldMk cId="0" sldId="257"/>
            <ac:grpSpMk id="218" creationId="{00000000-0000-0000-0000-000000000000}"/>
          </ac:grpSpMkLst>
        </pc:grpChg>
        <pc:picChg chg="add del mod">
          <ac:chgData name="Daniel Melguizo Roldan" userId="S::dmelguizor@eafit.edu.co::b2dffdde-2c9e-4692-bf53-116cc4bf2334" providerId="AD" clId="Web-{4A04CCE7-1565-4931-B160-412F83426B52}" dt="2021-05-25T01:59:13.254" v="1"/>
          <ac:picMkLst>
            <pc:docMk/>
            <pc:sldMk cId="0" sldId="257"/>
            <ac:picMk id="3" creationId="{06D9E8F2-FD1B-4C30-BC78-F968DBD36DCA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00:01.429" v="3"/>
          <ac:picMkLst>
            <pc:docMk/>
            <pc:sldMk cId="0" sldId="257"/>
            <ac:picMk id="4" creationId="{0326B64B-3F95-4898-B1DA-8D5C26CA0B0D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11:18.530" v="11"/>
          <ac:picMkLst>
            <pc:docMk/>
            <pc:sldMk cId="0" sldId="257"/>
            <ac:picMk id="5" creationId="{643B9A2A-7E8E-4910-913B-5ADF544A2865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11:16.671" v="10"/>
          <ac:picMkLst>
            <pc:docMk/>
            <pc:sldMk cId="0" sldId="257"/>
            <ac:picMk id="6" creationId="{DA11E7F3-ACE3-495D-B1D8-825619D13E07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09:22.727" v="9"/>
          <ac:picMkLst>
            <pc:docMk/>
            <pc:sldMk cId="0" sldId="257"/>
            <ac:picMk id="7" creationId="{E146867D-F2D2-44A1-8780-D8B890E6124A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11:28.718" v="14"/>
          <ac:picMkLst>
            <pc:docMk/>
            <pc:sldMk cId="0" sldId="257"/>
            <ac:picMk id="8" creationId="{29AC7104-873C-4909-86D4-FB84C2822E7E}"/>
          </ac:picMkLst>
        </pc:picChg>
        <pc:picChg chg="add del mod ord">
          <ac:chgData name="Daniel Melguizo Roldan" userId="S::dmelguizor@eafit.edu.co::b2dffdde-2c9e-4692-bf53-116cc4bf2334" providerId="AD" clId="Web-{4A04CCE7-1565-4931-B160-412F83426B52}" dt="2021-05-25T02:16:19.782" v="38"/>
          <ac:picMkLst>
            <pc:docMk/>
            <pc:sldMk cId="0" sldId="257"/>
            <ac:picMk id="10" creationId="{A344F00C-A669-4214-ACA5-0F18FA4714B4}"/>
          </ac:picMkLst>
        </pc:picChg>
        <pc:picChg chg="add mod">
          <ac:chgData name="Daniel Melguizo Roldan" userId="S::dmelguizor@eafit.edu.co::b2dffdde-2c9e-4692-bf53-116cc4bf2334" providerId="AD" clId="Web-{4A04CCE7-1565-4931-B160-412F83426B52}" dt="2021-05-25T02:25:39.533" v="83" actId="1076"/>
          <ac:picMkLst>
            <pc:docMk/>
            <pc:sldMk cId="0" sldId="257"/>
            <ac:picMk id="11" creationId="{66C63CA3-B4DE-4771-B84F-10B1997AB130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25:10.891" v="71"/>
          <ac:picMkLst>
            <pc:docMk/>
            <pc:sldMk cId="0" sldId="257"/>
            <ac:picMk id="12" creationId="{CAA69A46-E605-495D-BF8C-50D9124B25CE}"/>
          </ac:picMkLst>
        </pc:picChg>
        <pc:picChg chg="add mod ord">
          <ac:chgData name="Daniel Melguizo Roldan" userId="S::dmelguizor@eafit.edu.co::b2dffdde-2c9e-4692-bf53-116cc4bf2334" providerId="AD" clId="Web-{4A04CCE7-1565-4931-B160-412F83426B52}" dt="2021-05-25T02:26:11.816" v="89"/>
          <ac:picMkLst>
            <pc:docMk/>
            <pc:sldMk cId="0" sldId="257"/>
            <ac:picMk id="16" creationId="{3FA42C19-B5E4-4CAA-AD6E-F3108DD59F11}"/>
          </ac:picMkLst>
        </pc:picChg>
        <pc:picChg chg="add del mod ord modCrop">
          <ac:chgData name="Daniel Melguizo Roldan" userId="S::dmelguizor@eafit.edu.co::b2dffdde-2c9e-4692-bf53-116cc4bf2334" providerId="AD" clId="Web-{4A04CCE7-1565-4931-B160-412F83426B52}" dt="2021-05-25T02:27:47.728" v="104"/>
          <ac:picMkLst>
            <pc:docMk/>
            <pc:sldMk cId="0" sldId="257"/>
            <ac:picMk id="17" creationId="{78E4E0EC-8AEB-482C-84E1-6191BB5D6B45}"/>
          </ac:picMkLst>
        </pc:picChg>
        <pc:picChg chg="add del mod">
          <ac:chgData name="Daniel Melguizo Roldan" userId="S::dmelguizor@eafit.edu.co::b2dffdde-2c9e-4692-bf53-116cc4bf2334" providerId="AD" clId="Web-{4A04CCE7-1565-4931-B160-412F83426B52}" dt="2021-05-25T02:28:20.167" v="107"/>
          <ac:picMkLst>
            <pc:docMk/>
            <pc:sldMk cId="0" sldId="257"/>
            <ac:picMk id="19" creationId="{EFD3AEBB-4FF4-4974-B3A4-4D63F64E1411}"/>
          </ac:picMkLst>
        </pc:picChg>
        <pc:picChg chg="add mod ord modCrop">
          <ac:chgData name="Daniel Melguizo Roldan" userId="S::dmelguizor@eafit.edu.co::b2dffdde-2c9e-4692-bf53-116cc4bf2334" providerId="AD" clId="Web-{4A04CCE7-1565-4931-B160-412F83426B52}" dt="2021-05-25T02:29:24.499" v="121" actId="1076"/>
          <ac:picMkLst>
            <pc:docMk/>
            <pc:sldMk cId="0" sldId="257"/>
            <ac:picMk id="20" creationId="{FAFA2D73-DE0C-4C0D-8AF5-55B111F8B0D0}"/>
          </ac:picMkLst>
        </pc:picChg>
        <pc:picChg chg="mod">
          <ac:chgData name="Daniel Melguizo Roldan" userId="S::dmelguizor@eafit.edu.co::b2dffdde-2c9e-4692-bf53-116cc4bf2334" providerId="AD" clId="Web-{4A04CCE7-1565-4931-B160-412F83426B52}" dt="2021-05-25T02:21:59.599" v="53" actId="1076"/>
          <ac:picMkLst>
            <pc:docMk/>
            <pc:sldMk cId="0" sldId="257"/>
            <ac:picMk id="199" creationId="{00000000-0000-0000-0000-000000000000}"/>
          </ac:picMkLst>
        </pc:picChg>
        <pc:picChg chg="mod">
          <ac:chgData name="Daniel Melguizo Roldan" userId="S::dmelguizor@eafit.edu.co::b2dffdde-2c9e-4692-bf53-116cc4bf2334" providerId="AD" clId="Web-{4A04CCE7-1565-4931-B160-412F83426B52}" dt="2021-05-25T02:18:48.510" v="45" actId="1076"/>
          <ac:picMkLst>
            <pc:docMk/>
            <pc:sldMk cId="0" sldId="257"/>
            <ac:picMk id="219" creationId="{00000000-0000-0000-0000-000000000000}"/>
          </ac:picMkLst>
        </pc:picChg>
      </pc:sldChg>
    </pc:docChg>
  </pc:docChgLst>
  <pc:docChgLst>
    <pc:chgData name="Holmer Ortega Gomez" userId="S::hortegag@eafit.edu.co::b5833d1a-b68b-4027-96e6-18a251443e01" providerId="AD" clId="Web-{79AE9028-0FAA-461A-8FEA-B2339A026A23}"/>
    <pc:docChg chg="modSld">
      <pc:chgData name="Holmer Ortega Gomez" userId="S::hortegag@eafit.edu.co::b5833d1a-b68b-4027-96e6-18a251443e01" providerId="AD" clId="Web-{79AE9028-0FAA-461A-8FEA-B2339A026A23}" dt="2021-05-25T17:43:03.976" v="77" actId="1076"/>
      <pc:docMkLst>
        <pc:docMk/>
      </pc:docMkLst>
      <pc:sldChg chg="addSp delSp modSp">
        <pc:chgData name="Holmer Ortega Gomez" userId="S::hortegag@eafit.edu.co::b5833d1a-b68b-4027-96e6-18a251443e01" providerId="AD" clId="Web-{79AE9028-0FAA-461A-8FEA-B2339A026A23}" dt="2021-05-25T17:43:03.976" v="77" actId="1076"/>
        <pc:sldMkLst>
          <pc:docMk/>
          <pc:sldMk cId="0" sldId="257"/>
        </pc:sldMkLst>
        <pc:spChg chg="mod">
          <ac:chgData name="Holmer Ortega Gomez" userId="S::hortegag@eafit.edu.co::b5833d1a-b68b-4027-96e6-18a251443e01" providerId="AD" clId="Web-{79AE9028-0FAA-461A-8FEA-B2339A026A23}" dt="2021-05-25T17:43:03.976" v="77" actId="1076"/>
          <ac:spMkLst>
            <pc:docMk/>
            <pc:sldMk cId="0" sldId="257"/>
            <ac:spMk id="3" creationId="{A7EBED15-57C3-4A71-94A3-8C7F8E4BEE1C}"/>
          </ac:spMkLst>
        </pc:spChg>
        <pc:spChg chg="mod">
          <ac:chgData name="Holmer Ortega Gomez" userId="S::hortegag@eafit.edu.co::b5833d1a-b68b-4027-96e6-18a251443e01" providerId="AD" clId="Web-{79AE9028-0FAA-461A-8FEA-B2339A026A23}" dt="2021-05-25T17:42:56.429" v="76" actId="1076"/>
          <ac:spMkLst>
            <pc:docMk/>
            <pc:sldMk cId="0" sldId="257"/>
            <ac:spMk id="14" creationId="{ACC3A924-37FF-4B92-B935-FCE0BDCD2664}"/>
          </ac:spMkLst>
        </pc:spChg>
        <pc:spChg chg="add del mod">
          <ac:chgData name="Holmer Ortega Gomez" userId="S::hortegag@eafit.edu.co::b5833d1a-b68b-4027-96e6-18a251443e01" providerId="AD" clId="Web-{79AE9028-0FAA-461A-8FEA-B2339A026A23}" dt="2021-05-25T17:41:39.661" v="62"/>
          <ac:spMkLst>
            <pc:docMk/>
            <pc:sldMk cId="0" sldId="257"/>
            <ac:spMk id="24" creationId="{5FF40DB0-8A29-4FD1-82DE-34378EC068EB}"/>
          </ac:spMkLst>
        </pc:spChg>
        <pc:spChg chg="del mod">
          <ac:chgData name="Holmer Ortega Gomez" userId="S::hortegag@eafit.edu.co::b5833d1a-b68b-4027-96e6-18a251443e01" providerId="AD" clId="Web-{79AE9028-0FAA-461A-8FEA-B2339A026A23}" dt="2021-05-25T17:40:41.035" v="47"/>
          <ac:spMkLst>
            <pc:docMk/>
            <pc:sldMk cId="0" sldId="257"/>
            <ac:spMk id="29" creationId="{DD55C4CD-C381-4DC7-9D8F-C13814851B3C}"/>
          </ac:spMkLst>
        </pc:spChg>
        <pc:spChg chg="mod">
          <ac:chgData name="Holmer Ortega Gomez" userId="S::hortegag@eafit.edu.co::b5833d1a-b68b-4027-96e6-18a251443e01" providerId="AD" clId="Web-{79AE9028-0FAA-461A-8FEA-B2339A026A23}" dt="2021-05-25T17:40:54.347" v="51" actId="1076"/>
          <ac:spMkLst>
            <pc:docMk/>
            <pc:sldMk cId="0" sldId="257"/>
            <ac:spMk id="36" creationId="{1D5B6398-98A4-49B1-84CC-758A36AC061B}"/>
          </ac:spMkLst>
        </pc:spChg>
        <pc:grpChg chg="mod">
          <ac:chgData name="Holmer Ortega Gomez" userId="S::hortegag@eafit.edu.co::b5833d1a-b68b-4027-96e6-18a251443e01" providerId="AD" clId="Web-{79AE9028-0FAA-461A-8FEA-B2339A026A23}" dt="2021-05-25T17:42:32.007" v="72" actId="1076"/>
          <ac:grpSpMkLst>
            <pc:docMk/>
            <pc:sldMk cId="0" sldId="257"/>
            <ac:grpSpMk id="23" creationId="{1DEB8E78-DAE5-460C-8CD5-517193DD04F7}"/>
          </ac:grpSpMkLst>
        </pc:grpChg>
        <pc:picChg chg="add del mod ord">
          <ac:chgData name="Holmer Ortega Gomez" userId="S::hortegag@eafit.edu.co::b5833d1a-b68b-4027-96e6-18a251443e01" providerId="AD" clId="Web-{79AE9028-0FAA-461A-8FEA-B2339A026A23}" dt="2021-05-25T17:40:42.628" v="48"/>
          <ac:picMkLst>
            <pc:docMk/>
            <pc:sldMk cId="0" sldId="257"/>
            <ac:picMk id="2" creationId="{CB46EE83-F0F1-4D44-B566-C685B54403D7}"/>
          </ac:picMkLst>
        </pc:picChg>
        <pc:picChg chg="mod">
          <ac:chgData name="Holmer Ortega Gomez" userId="S::hortegag@eafit.edu.co::b5833d1a-b68b-4027-96e6-18a251443e01" providerId="AD" clId="Web-{79AE9028-0FAA-461A-8FEA-B2339A026A23}" dt="2021-05-25T17:37:54.201" v="7" actId="14100"/>
          <ac:picMkLst>
            <pc:docMk/>
            <pc:sldMk cId="0" sldId="257"/>
            <ac:picMk id="4" creationId="{967F2C6B-F2EB-4B59-919A-9511E71D8598}"/>
          </ac:picMkLst>
        </pc:picChg>
        <pc:picChg chg="add mod ord">
          <ac:chgData name="Holmer Ortega Gomez" userId="S::hortegag@eafit.edu.co::b5833d1a-b68b-4027-96e6-18a251443e01" providerId="AD" clId="Web-{79AE9028-0FAA-461A-8FEA-B2339A026A23}" dt="2021-05-25T17:42:47.616" v="75"/>
          <ac:picMkLst>
            <pc:docMk/>
            <pc:sldMk cId="0" sldId="257"/>
            <ac:picMk id="5" creationId="{F96C7BC3-08A5-4C8A-AAFC-2D13D9EE69E6}"/>
          </ac:picMkLst>
        </pc:picChg>
      </pc:sldChg>
    </pc:docChg>
  </pc:docChgLst>
  <pc:docChgLst>
    <pc:chgData name="Holmer Ortega Gomez" userId="S::hortegag@eafit.edu.co::b5833d1a-b68b-4027-96e6-18a251443e01" providerId="AD" clId="Web-{B2E23F53-9E80-4A0C-8EA6-8E9BCD50BF54}"/>
    <pc:docChg chg="modSld">
      <pc:chgData name="Holmer Ortega Gomez" userId="S::hortegag@eafit.edu.co::b5833d1a-b68b-4027-96e6-18a251443e01" providerId="AD" clId="Web-{B2E23F53-9E80-4A0C-8EA6-8E9BCD50BF54}" dt="2021-05-25T01:32:36.126" v="164" actId="1076"/>
      <pc:docMkLst>
        <pc:docMk/>
      </pc:docMkLst>
      <pc:sldChg chg="addSp delSp modSp">
        <pc:chgData name="Holmer Ortega Gomez" userId="S::hortegag@eafit.edu.co::b5833d1a-b68b-4027-96e6-18a251443e01" providerId="AD" clId="Web-{B2E23F53-9E80-4A0C-8EA6-8E9BCD50BF54}" dt="2021-05-25T01:32:36.126" v="164" actId="1076"/>
        <pc:sldMkLst>
          <pc:docMk/>
          <pc:sldMk cId="0" sldId="257"/>
        </pc:sldMkLst>
        <pc:spChg chg="del">
          <ac:chgData name="Holmer Ortega Gomez" userId="S::hortegag@eafit.edu.co::b5833d1a-b68b-4027-96e6-18a251443e01" providerId="AD" clId="Web-{B2E23F53-9E80-4A0C-8EA6-8E9BCD50BF54}" dt="2021-05-25T01:04:24.270" v="0"/>
          <ac:spMkLst>
            <pc:docMk/>
            <pc:sldMk cId="0" sldId="257"/>
            <ac:spMk id="29" creationId="{E2614842-52DB-4434-B0BD-F755B2150234}"/>
          </ac:spMkLst>
        </pc:spChg>
        <pc:spChg chg="mod">
          <ac:chgData name="Holmer Ortega Gomez" userId="S::hortegag@eafit.edu.co::b5833d1a-b68b-4027-96e6-18a251443e01" providerId="AD" clId="Web-{B2E23F53-9E80-4A0C-8EA6-8E9BCD50BF54}" dt="2021-05-25T01:24:54.521" v="113" actId="1076"/>
          <ac:spMkLst>
            <pc:docMk/>
            <pc:sldMk cId="0" sldId="257"/>
            <ac:spMk id="205" creationId="{00000000-0000-0000-0000-000000000000}"/>
          </ac:spMkLst>
        </pc:spChg>
        <pc:spChg chg="del">
          <ac:chgData name="Holmer Ortega Gomez" userId="S::hortegag@eafit.edu.co::b5833d1a-b68b-4027-96e6-18a251443e01" providerId="AD" clId="Web-{B2E23F53-9E80-4A0C-8EA6-8E9BCD50BF54}" dt="2021-05-25T01:24:08.332" v="101"/>
          <ac:spMkLst>
            <pc:docMk/>
            <pc:sldMk cId="0" sldId="257"/>
            <ac:spMk id="206" creationId="{00000000-0000-0000-0000-000000000000}"/>
          </ac:spMkLst>
        </pc:spChg>
        <pc:spChg chg="del">
          <ac:chgData name="Holmer Ortega Gomez" userId="S::hortegag@eafit.edu.co::b5833d1a-b68b-4027-96e6-18a251443e01" providerId="AD" clId="Web-{B2E23F53-9E80-4A0C-8EA6-8E9BCD50BF54}" dt="2021-05-25T01:11:39.125" v="53"/>
          <ac:spMkLst>
            <pc:docMk/>
            <pc:sldMk cId="0" sldId="257"/>
            <ac:spMk id="207" creationId="{00000000-0000-0000-0000-000000000000}"/>
          </ac:spMkLst>
        </pc:spChg>
        <pc:spChg chg="mod">
          <ac:chgData name="Holmer Ortega Gomez" userId="S::hortegag@eafit.edu.co::b5833d1a-b68b-4027-96e6-18a251443e01" providerId="AD" clId="Web-{B2E23F53-9E80-4A0C-8EA6-8E9BCD50BF54}" dt="2021-05-25T01:30:29.967" v="148" actId="20577"/>
          <ac:spMkLst>
            <pc:docMk/>
            <pc:sldMk cId="0" sldId="257"/>
            <ac:spMk id="209" creationId="{00000000-0000-0000-0000-000000000000}"/>
          </ac:spMkLst>
        </pc:spChg>
        <pc:spChg chg="mod">
          <ac:chgData name="Holmer Ortega Gomez" userId="S::hortegag@eafit.edu.co::b5833d1a-b68b-4027-96e6-18a251443e01" providerId="AD" clId="Web-{B2E23F53-9E80-4A0C-8EA6-8E9BCD50BF54}" dt="2021-05-25T01:32:36.126" v="164" actId="1076"/>
          <ac:spMkLst>
            <pc:docMk/>
            <pc:sldMk cId="0" sldId="257"/>
            <ac:spMk id="220" creationId="{00000000-0000-0000-0000-000000000000}"/>
          </ac:spMkLst>
        </pc:spChg>
        <pc:grpChg chg="add del mod">
          <ac:chgData name="Holmer Ortega Gomez" userId="S::hortegag@eafit.edu.co::b5833d1a-b68b-4027-96e6-18a251443e01" providerId="AD" clId="Web-{B2E23F53-9E80-4A0C-8EA6-8E9BCD50BF54}" dt="2021-05-25T01:30:46.358" v="150"/>
          <ac:grpSpMkLst>
            <pc:docMk/>
            <pc:sldMk cId="0" sldId="257"/>
            <ac:grpSpMk id="203" creationId="{00000000-0000-0000-0000-000000000000}"/>
          </ac:grpSpMkLst>
        </pc:grpChg>
        <pc:grpChg chg="add del mod">
          <ac:chgData name="Holmer Ortega Gomez" userId="S::hortegag@eafit.edu.co::b5833d1a-b68b-4027-96e6-18a251443e01" providerId="AD" clId="Web-{B2E23F53-9E80-4A0C-8EA6-8E9BCD50BF54}" dt="2021-05-25T01:32:08.329" v="163" actId="1076"/>
          <ac:grpSpMkLst>
            <pc:docMk/>
            <pc:sldMk cId="0" sldId="257"/>
            <ac:grpSpMk id="218" creationId="{00000000-0000-0000-0000-000000000000}"/>
          </ac:grpSpMkLst>
        </pc:grpChg>
        <pc:picChg chg="add del mod">
          <ac:chgData name="Holmer Ortega Gomez" userId="S::hortegag@eafit.edu.co::b5833d1a-b68b-4027-96e6-18a251443e01" providerId="AD" clId="Web-{B2E23F53-9E80-4A0C-8EA6-8E9BCD50BF54}" dt="2021-05-25T01:10:41.889" v="47"/>
          <ac:picMkLst>
            <pc:docMk/>
            <pc:sldMk cId="0" sldId="257"/>
            <ac:picMk id="3" creationId="{EE28E7C9-AAF1-4C6A-9A9C-E69CE37135C8}"/>
          </ac:picMkLst>
        </pc:picChg>
        <pc:picChg chg="add del mod">
          <ac:chgData name="Holmer Ortega Gomez" userId="S::hortegag@eafit.edu.co::b5833d1a-b68b-4027-96e6-18a251443e01" providerId="AD" clId="Web-{B2E23F53-9E80-4A0C-8EA6-8E9BCD50BF54}" dt="2021-05-25T01:21:31.156" v="88"/>
          <ac:picMkLst>
            <pc:docMk/>
            <pc:sldMk cId="0" sldId="257"/>
            <ac:picMk id="4" creationId="{A332D46C-33B6-4783-8161-15440BFB15F4}"/>
          </ac:picMkLst>
        </pc:picChg>
        <pc:picChg chg="add del mod">
          <ac:chgData name="Holmer Ortega Gomez" userId="S::hortegag@eafit.edu.co::b5833d1a-b68b-4027-96e6-18a251443e01" providerId="AD" clId="Web-{B2E23F53-9E80-4A0C-8EA6-8E9BCD50BF54}" dt="2021-05-25T01:22:38.705" v="91"/>
          <ac:picMkLst>
            <pc:docMk/>
            <pc:sldMk cId="0" sldId="257"/>
            <ac:picMk id="5" creationId="{7B292956-91D8-41DA-B307-98491E188EAC}"/>
          </ac:picMkLst>
        </pc:picChg>
        <pc:picChg chg="add mod">
          <ac:chgData name="Holmer Ortega Gomez" userId="S::hortegag@eafit.edu.co::b5833d1a-b68b-4027-96e6-18a251443e01" providerId="AD" clId="Web-{B2E23F53-9E80-4A0C-8EA6-8E9BCD50BF54}" dt="2021-05-25T01:26:35.086" v="133" actId="1076"/>
          <ac:picMkLst>
            <pc:docMk/>
            <pc:sldMk cId="0" sldId="257"/>
            <ac:picMk id="6" creationId="{7F5DC5E4-BDA0-40F4-A9FF-66B07FDF94E6}"/>
          </ac:picMkLst>
        </pc:picChg>
        <pc:picChg chg="mod">
          <ac:chgData name="Holmer Ortega Gomez" userId="S::hortegag@eafit.edu.co::b5833d1a-b68b-4027-96e6-18a251443e01" providerId="AD" clId="Web-{B2E23F53-9E80-4A0C-8EA6-8E9BCD50BF54}" dt="2021-05-25T01:27:14.384" v="145" actId="1076"/>
          <ac:picMkLst>
            <pc:docMk/>
            <pc:sldMk cId="0" sldId="257"/>
            <ac:picMk id="204" creationId="{00000000-0000-0000-0000-000000000000}"/>
          </ac:picMkLst>
        </pc:picChg>
        <pc:picChg chg="mod">
          <ac:chgData name="Holmer Ortega Gomez" userId="S::hortegag@eafit.edu.co::b5833d1a-b68b-4027-96e6-18a251443e01" providerId="AD" clId="Web-{B2E23F53-9E80-4A0C-8EA6-8E9BCD50BF54}" dt="2021-05-25T01:26:25.304" v="130" actId="1076"/>
          <ac:picMkLst>
            <pc:docMk/>
            <pc:sldMk cId="0" sldId="257"/>
            <ac:picMk id="219" creationId="{00000000-0000-0000-0000-000000000000}"/>
          </ac:picMkLst>
        </pc:picChg>
      </pc:sldChg>
    </pc:docChg>
  </pc:docChgLst>
  <pc:docChgLst>
    <pc:chgData name="Daniel Melguizo Roldan" userId="S::dmelguizor@eafit.edu.co::b2dffdde-2c9e-4692-bf53-116cc4bf2334" providerId="AD" clId="Web-{D21FEB1F-384A-2C15-DCD5-BDD5171451B1}"/>
    <pc:docChg chg="modSld">
      <pc:chgData name="Daniel Melguizo Roldan" userId="S::dmelguizor@eafit.edu.co::b2dffdde-2c9e-4692-bf53-116cc4bf2334" providerId="AD" clId="Web-{D21FEB1F-384A-2C15-DCD5-BDD5171451B1}" dt="2021-05-25T00:02:20.313" v="44" actId="1076"/>
      <pc:docMkLst>
        <pc:docMk/>
      </pc:docMkLst>
      <pc:sldChg chg="addSp delSp modSp">
        <pc:chgData name="Daniel Melguizo Roldan" userId="S::dmelguizor@eafit.edu.co::b2dffdde-2c9e-4692-bf53-116cc4bf2334" providerId="AD" clId="Web-{D21FEB1F-384A-2C15-DCD5-BDD5171451B1}" dt="2021-05-25T00:02:20.313" v="44" actId="1076"/>
        <pc:sldMkLst>
          <pc:docMk/>
          <pc:sldMk cId="0" sldId="258"/>
        </pc:sldMkLst>
        <pc:picChg chg="mod">
          <ac:chgData name="Daniel Melguizo Roldan" userId="S::dmelguizor@eafit.edu.co::b2dffdde-2c9e-4692-bf53-116cc4bf2334" providerId="AD" clId="Web-{D21FEB1F-384A-2C15-DCD5-BDD5171451B1}" dt="2021-05-24T23:58:50.120" v="25" actId="1076"/>
          <ac:picMkLst>
            <pc:docMk/>
            <pc:sldMk cId="0" sldId="258"/>
            <ac:picMk id="3" creationId="{C01CAE72-E656-4E8F-BE50-B8F9BF1DFB17}"/>
          </ac:picMkLst>
        </pc:picChg>
        <pc:picChg chg="del mod">
          <ac:chgData name="Daniel Melguizo Roldan" userId="S::dmelguizor@eafit.edu.co::b2dffdde-2c9e-4692-bf53-116cc4bf2334" providerId="AD" clId="Web-{D21FEB1F-384A-2C15-DCD5-BDD5171451B1}" dt="2021-05-24T23:57:19.305" v="1"/>
          <ac:picMkLst>
            <pc:docMk/>
            <pc:sldMk cId="0" sldId="258"/>
            <ac:picMk id="4" creationId="{2C58A0BB-A54B-4A04-B382-BA723D7D356C}"/>
          </ac:picMkLst>
        </pc:picChg>
        <pc:picChg chg="add del mod">
          <ac:chgData name="Daniel Melguizo Roldan" userId="S::dmelguizor@eafit.edu.co::b2dffdde-2c9e-4692-bf53-116cc4bf2334" providerId="AD" clId="Web-{D21FEB1F-384A-2C15-DCD5-BDD5171451B1}" dt="2021-05-24T23:58:28.588" v="19"/>
          <ac:picMkLst>
            <pc:docMk/>
            <pc:sldMk cId="0" sldId="258"/>
            <ac:picMk id="5" creationId="{FDC94D6D-FA0F-4DC9-BFC1-71435FA4AB9C}"/>
          </ac:picMkLst>
        </pc:picChg>
        <pc:picChg chg="add mod">
          <ac:chgData name="Daniel Melguizo Roldan" userId="S::dmelguizor@eafit.edu.co::b2dffdde-2c9e-4692-bf53-116cc4bf2334" providerId="AD" clId="Web-{D21FEB1F-384A-2C15-DCD5-BDD5171451B1}" dt="2021-05-25T00:00:04.653" v="32" actId="14100"/>
          <ac:picMkLst>
            <pc:docMk/>
            <pc:sldMk cId="0" sldId="258"/>
            <ac:picMk id="6" creationId="{01461727-4162-419A-B6A7-EF72DA13F7C6}"/>
          </ac:picMkLst>
        </pc:picChg>
        <pc:picChg chg="add mod">
          <ac:chgData name="Daniel Melguizo Roldan" userId="S::dmelguizor@eafit.edu.co::b2dffdde-2c9e-4692-bf53-116cc4bf2334" providerId="AD" clId="Web-{D21FEB1F-384A-2C15-DCD5-BDD5171451B1}" dt="2021-05-25T00:01:06.248" v="37" actId="1076"/>
          <ac:picMkLst>
            <pc:docMk/>
            <pc:sldMk cId="0" sldId="258"/>
            <ac:picMk id="7" creationId="{3EF0D8EA-315A-46F5-A16E-36D1028AA5CD}"/>
          </ac:picMkLst>
        </pc:picChg>
        <pc:picChg chg="add mod">
          <ac:chgData name="Daniel Melguizo Roldan" userId="S::dmelguizor@eafit.edu.co::b2dffdde-2c9e-4692-bf53-116cc4bf2334" providerId="AD" clId="Web-{D21FEB1F-384A-2C15-DCD5-BDD5171451B1}" dt="2021-05-25T00:02:20.313" v="44" actId="1076"/>
          <ac:picMkLst>
            <pc:docMk/>
            <pc:sldMk cId="0" sldId="258"/>
            <ac:picMk id="8" creationId="{0D903646-678A-41D1-978E-F8000DECF377}"/>
          </ac:picMkLst>
        </pc:picChg>
      </pc:sldChg>
    </pc:docChg>
  </pc:docChgLst>
  <pc:docChgLst>
    <pc:chgData name="Daniel Melguizo Roldan" userId="S::dmelguizor@eafit.edu.co::b2dffdde-2c9e-4692-bf53-116cc4bf2334" providerId="AD" clId="Web-{BE581C99-08CB-F7E2-DF70-ADAA94918861}"/>
    <pc:docChg chg="delSld modSld">
      <pc:chgData name="Daniel Melguizo Roldan" userId="S::dmelguizor@eafit.edu.co::b2dffdde-2c9e-4692-bf53-116cc4bf2334" providerId="AD" clId="Web-{BE581C99-08CB-F7E2-DF70-ADAA94918861}" dt="2021-05-25T00:58:39.811" v="719"/>
      <pc:docMkLst>
        <pc:docMk/>
      </pc:docMkLst>
      <pc:sldChg chg="addSp delSp modSp">
        <pc:chgData name="Daniel Melguizo Roldan" userId="S::dmelguizor@eafit.edu.co::b2dffdde-2c9e-4692-bf53-116cc4bf2334" providerId="AD" clId="Web-{BE581C99-08CB-F7E2-DF70-ADAA94918861}" dt="2021-05-25T00:03:03.589" v="3" actId="1076"/>
        <pc:sldMkLst>
          <pc:docMk/>
          <pc:sldMk cId="0" sldId="258"/>
        </pc:sldMkLst>
        <pc:picChg chg="add del mod">
          <ac:chgData name="Daniel Melguizo Roldan" userId="S::dmelguizor@eafit.edu.co::b2dffdde-2c9e-4692-bf53-116cc4bf2334" providerId="AD" clId="Web-{BE581C99-08CB-F7E2-DF70-ADAA94918861}" dt="2021-05-25T00:02:55.636" v="1"/>
          <ac:picMkLst>
            <pc:docMk/>
            <pc:sldMk cId="0" sldId="258"/>
            <ac:picMk id="4" creationId="{C9E72424-F9AA-4E41-BF8F-FA189512CF21}"/>
          </ac:picMkLst>
        </pc:picChg>
        <pc:picChg chg="mod">
          <ac:chgData name="Daniel Melguizo Roldan" userId="S::dmelguizor@eafit.edu.co::b2dffdde-2c9e-4692-bf53-116cc4bf2334" providerId="AD" clId="Web-{BE581C99-08CB-F7E2-DF70-ADAA94918861}" dt="2021-05-25T00:03:03.589" v="3" actId="1076"/>
          <ac:picMkLst>
            <pc:docMk/>
            <pc:sldMk cId="0" sldId="258"/>
            <ac:picMk id="8" creationId="{0D903646-678A-41D1-978E-F8000DECF377}"/>
          </ac:picMkLst>
        </pc:picChg>
      </pc:sldChg>
      <pc:sldChg chg="addSp delSp modSp">
        <pc:chgData name="Daniel Melguizo Roldan" userId="S::dmelguizor@eafit.edu.co::b2dffdde-2c9e-4692-bf53-116cc4bf2334" providerId="AD" clId="Web-{BE581C99-08CB-F7E2-DF70-ADAA94918861}" dt="2021-05-25T00:31:02.669" v="245" actId="1076"/>
        <pc:sldMkLst>
          <pc:docMk/>
          <pc:sldMk cId="0" sldId="260"/>
        </pc:sldMkLst>
        <pc:spChg chg="mod">
          <ac:chgData name="Daniel Melguizo Roldan" userId="S::dmelguizor@eafit.edu.co::b2dffdde-2c9e-4692-bf53-116cc4bf2334" providerId="AD" clId="Web-{BE581C99-08CB-F7E2-DF70-ADAA94918861}" dt="2021-05-25T00:29:50.246" v="229" actId="1076"/>
          <ac:spMkLst>
            <pc:docMk/>
            <pc:sldMk cId="0" sldId="260"/>
            <ac:spMk id="32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4:10.873" v="5"/>
          <ac:spMkLst>
            <pc:docMk/>
            <pc:sldMk cId="0" sldId="260"/>
            <ac:spMk id="32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4:04.232" v="4"/>
          <ac:spMkLst>
            <pc:docMk/>
            <pc:sldMk cId="0" sldId="260"/>
            <ac:spMk id="32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14:14.140" v="31"/>
          <ac:spMkLst>
            <pc:docMk/>
            <pc:sldMk cId="0" sldId="260"/>
            <ac:spMk id="32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18:36.210" v="170"/>
          <ac:spMkLst>
            <pc:docMk/>
            <pc:sldMk cId="0" sldId="260"/>
            <ac:spMk id="327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12:33.809" v="24"/>
          <ac:spMkLst>
            <pc:docMk/>
            <pc:sldMk cId="0" sldId="260"/>
            <ac:spMk id="328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12:36.684" v="25"/>
          <ac:spMkLst>
            <pc:docMk/>
            <pc:sldMk cId="0" sldId="260"/>
            <ac:spMk id="329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7:11.597" v="19"/>
          <ac:spMkLst>
            <pc:docMk/>
            <pc:sldMk cId="0" sldId="260"/>
            <ac:spMk id="33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7:14.831" v="20"/>
          <ac:spMkLst>
            <pc:docMk/>
            <pc:sldMk cId="0" sldId="260"/>
            <ac:spMk id="33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4:24.670" v="7"/>
          <ac:spMkLst>
            <pc:docMk/>
            <pc:sldMk cId="0" sldId="260"/>
            <ac:spMk id="33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6:53.674" v="18"/>
          <ac:spMkLst>
            <pc:docMk/>
            <pc:sldMk cId="0" sldId="260"/>
            <ac:spMk id="33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04:19.513" v="6"/>
          <ac:spMkLst>
            <pc:docMk/>
            <pc:sldMk cId="0" sldId="260"/>
            <ac:spMk id="337" creationId="{00000000-0000-0000-0000-000000000000}"/>
          </ac:spMkLst>
        </pc:spChg>
        <pc:picChg chg="add del mod">
          <ac:chgData name="Daniel Melguizo Roldan" userId="S::dmelguizor@eafit.edu.co::b2dffdde-2c9e-4692-bf53-116cc4bf2334" providerId="AD" clId="Web-{BE581C99-08CB-F7E2-DF70-ADAA94918861}" dt="2021-05-25T00:23:08.702" v="175"/>
          <ac:picMkLst>
            <pc:docMk/>
            <pc:sldMk cId="0" sldId="260"/>
            <ac:picMk id="2" creationId="{6A236CE4-BD2A-4E1A-9C11-3E493B7E058F}"/>
          </ac:picMkLst>
        </pc:picChg>
        <pc:picChg chg="add del mod">
          <ac:chgData name="Daniel Melguizo Roldan" userId="S::dmelguizor@eafit.edu.co::b2dffdde-2c9e-4692-bf53-116cc4bf2334" providerId="AD" clId="Web-{BE581C99-08CB-F7E2-DF70-ADAA94918861}" dt="2021-05-25T00:21:09.214" v="172"/>
          <ac:picMkLst>
            <pc:docMk/>
            <pc:sldMk cId="0" sldId="260"/>
            <ac:picMk id="3" creationId="{DF36C657-1FA7-4598-94FC-4D72534F8D01}"/>
          </ac:picMkLst>
        </pc:picChg>
        <pc:picChg chg="add mod">
          <ac:chgData name="Daniel Melguizo Roldan" userId="S::dmelguizor@eafit.edu.co::b2dffdde-2c9e-4692-bf53-116cc4bf2334" providerId="AD" clId="Web-{BE581C99-08CB-F7E2-DF70-ADAA94918861}" dt="2021-05-25T00:21:23.481" v="174" actId="1076"/>
          <ac:picMkLst>
            <pc:docMk/>
            <pc:sldMk cId="0" sldId="260"/>
            <ac:picMk id="4" creationId="{2C531261-2A79-410E-BADD-6326951B356B}"/>
          </ac:picMkLst>
        </pc:picChg>
        <pc:picChg chg="add del mod">
          <ac:chgData name="Daniel Melguizo Roldan" userId="S::dmelguizor@eafit.edu.co::b2dffdde-2c9e-4692-bf53-116cc4bf2334" providerId="AD" clId="Web-{BE581C99-08CB-F7E2-DF70-ADAA94918861}" dt="2021-05-25T00:25:10.722" v="181"/>
          <ac:picMkLst>
            <pc:docMk/>
            <pc:sldMk cId="0" sldId="260"/>
            <ac:picMk id="5" creationId="{E2ADDAD9-C4A1-44B3-886C-56DA1EA6BB84}"/>
          </ac:picMkLst>
        </pc:picChg>
        <pc:picChg chg="add mod">
          <ac:chgData name="Daniel Melguizo Roldan" userId="S::dmelguizor@eafit.edu.co::b2dffdde-2c9e-4692-bf53-116cc4bf2334" providerId="AD" clId="Web-{BE581C99-08CB-F7E2-DF70-ADAA94918861}" dt="2021-05-25T00:29:45.058" v="228" actId="14100"/>
          <ac:picMkLst>
            <pc:docMk/>
            <pc:sldMk cId="0" sldId="260"/>
            <ac:picMk id="6" creationId="{38473154-C405-424D-B54D-EC45D61B3304}"/>
          </ac:picMkLst>
        </pc:picChg>
        <pc:picChg chg="add mod">
          <ac:chgData name="Daniel Melguizo Roldan" userId="S::dmelguizor@eafit.edu.co::b2dffdde-2c9e-4692-bf53-116cc4bf2334" providerId="AD" clId="Web-{BE581C99-08CB-F7E2-DF70-ADAA94918861}" dt="2021-05-25T00:30:20.918" v="237" actId="1076"/>
          <ac:picMkLst>
            <pc:docMk/>
            <pc:sldMk cId="0" sldId="260"/>
            <ac:picMk id="7" creationId="{6D41E372-937B-4E65-A232-6B19D77834EA}"/>
          </ac:picMkLst>
        </pc:picChg>
        <pc:picChg chg="add mod">
          <ac:chgData name="Daniel Melguizo Roldan" userId="S::dmelguizor@eafit.edu.co::b2dffdde-2c9e-4692-bf53-116cc4bf2334" providerId="AD" clId="Web-{BE581C99-08CB-F7E2-DF70-ADAA94918861}" dt="2021-05-25T00:30:57.622" v="244" actId="1076"/>
          <ac:picMkLst>
            <pc:docMk/>
            <pc:sldMk cId="0" sldId="260"/>
            <ac:picMk id="9" creationId="{DDFA2F74-E58C-45A0-A535-6520EF93AC72}"/>
          </ac:picMkLst>
        </pc:picChg>
        <pc:picChg chg="add mod">
          <ac:chgData name="Daniel Melguizo Roldan" userId="S::dmelguizor@eafit.edu.co::b2dffdde-2c9e-4692-bf53-116cc4bf2334" providerId="AD" clId="Web-{BE581C99-08CB-F7E2-DF70-ADAA94918861}" dt="2021-05-25T00:31:02.669" v="245" actId="1076"/>
          <ac:picMkLst>
            <pc:docMk/>
            <pc:sldMk cId="0" sldId="260"/>
            <ac:picMk id="10" creationId="{53C12924-8EC6-4D19-B3B8-2BAC6758DCD4}"/>
          </ac:picMkLst>
        </pc:picChg>
        <pc:picChg chg="mod">
          <ac:chgData name="Daniel Melguizo Roldan" userId="S::dmelguizor@eafit.edu.co::b2dffdde-2c9e-4692-bf53-116cc4bf2334" providerId="AD" clId="Web-{BE581C99-08CB-F7E2-DF70-ADAA94918861}" dt="2021-05-25T00:25:03.675" v="178" actId="1076"/>
          <ac:picMkLst>
            <pc:docMk/>
            <pc:sldMk cId="0" sldId="260"/>
            <ac:picMk id="321" creationId="{00000000-0000-0000-0000-000000000000}"/>
          </ac:picMkLst>
        </pc:picChg>
        <pc:picChg chg="del">
          <ac:chgData name="Daniel Melguizo Roldan" userId="S::dmelguizor@eafit.edu.co::b2dffdde-2c9e-4692-bf53-116cc4bf2334" providerId="AD" clId="Web-{BE581C99-08CB-F7E2-DF70-ADAA94918861}" dt="2021-05-25T00:06:45.408" v="16"/>
          <ac:picMkLst>
            <pc:docMk/>
            <pc:sldMk cId="0" sldId="260"/>
            <ac:picMk id="334" creationId="{00000000-0000-0000-0000-000000000000}"/>
          </ac:picMkLst>
        </pc:picChg>
        <pc:picChg chg="del">
          <ac:chgData name="Daniel Melguizo Roldan" userId="S::dmelguizor@eafit.edu.co::b2dffdde-2c9e-4692-bf53-116cc4bf2334" providerId="AD" clId="Web-{BE581C99-08CB-F7E2-DF70-ADAA94918861}" dt="2021-05-25T00:18:26.710" v="166"/>
          <ac:picMkLst>
            <pc:docMk/>
            <pc:sldMk cId="0" sldId="260"/>
            <ac:picMk id="335" creationId="{00000000-0000-0000-0000-000000000000}"/>
          </ac:picMkLst>
        </pc:picChg>
        <pc:cxnChg chg="add mod">
          <ac:chgData name="Daniel Melguizo Roldan" userId="S::dmelguizor@eafit.edu.co::b2dffdde-2c9e-4692-bf53-116cc4bf2334" providerId="AD" clId="Web-{BE581C99-08CB-F7E2-DF70-ADAA94918861}" dt="2021-05-25T00:28:06.930" v="213"/>
          <ac:cxnSpMkLst>
            <pc:docMk/>
            <pc:sldMk cId="0" sldId="260"/>
            <ac:cxnSpMk id="8" creationId="{4215AF8C-ACA6-445F-B9D6-4BB2597C3621}"/>
          </ac:cxnSpMkLst>
        </pc:cxnChg>
      </pc:sldChg>
      <pc:sldChg chg="delSp modSp del">
        <pc:chgData name="Daniel Melguizo Roldan" userId="S::dmelguizor@eafit.edu.co::b2dffdde-2c9e-4692-bf53-116cc4bf2334" providerId="AD" clId="Web-{BE581C99-08CB-F7E2-DF70-ADAA94918861}" dt="2021-05-25T00:31:43.968" v="252"/>
        <pc:sldMkLst>
          <pc:docMk/>
          <pc:sldMk cId="0" sldId="261"/>
        </pc:sldMkLst>
        <pc:spChg chg="del">
          <ac:chgData name="Daniel Melguizo Roldan" userId="S::dmelguizor@eafit.edu.co::b2dffdde-2c9e-4692-bf53-116cc4bf2334" providerId="AD" clId="Web-{BE581C99-08CB-F7E2-DF70-ADAA94918861}" dt="2021-05-25T00:31:12.779" v="246"/>
          <ac:spMkLst>
            <pc:docMk/>
            <pc:sldMk cId="0" sldId="261"/>
            <ac:spMk id="34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1:22.342" v="250"/>
          <ac:spMkLst>
            <pc:docMk/>
            <pc:sldMk cId="0" sldId="261"/>
            <ac:spMk id="349" creationId="{00000000-0000-0000-0000-000000000000}"/>
          </ac:spMkLst>
        </pc:spChg>
        <pc:spChg chg="del mod">
          <ac:chgData name="Daniel Melguizo Roldan" userId="S::dmelguizor@eafit.edu.co::b2dffdde-2c9e-4692-bf53-116cc4bf2334" providerId="AD" clId="Web-{BE581C99-08CB-F7E2-DF70-ADAA94918861}" dt="2021-05-25T00:31:19.764" v="249"/>
          <ac:spMkLst>
            <pc:docMk/>
            <pc:sldMk cId="0" sldId="261"/>
            <ac:spMk id="350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1:30.608" v="251"/>
          <ac:spMkLst>
            <pc:docMk/>
            <pc:sldMk cId="0" sldId="261"/>
            <ac:spMk id="354" creationId="{00000000-0000-0000-0000-000000000000}"/>
          </ac:spMkLst>
        </pc:spChg>
      </pc:sldChg>
      <pc:sldChg chg="addSp delSp modSp">
        <pc:chgData name="Daniel Melguizo Roldan" userId="S::dmelguizor@eafit.edu.co::b2dffdde-2c9e-4692-bf53-116cc4bf2334" providerId="AD" clId="Web-{BE581C99-08CB-F7E2-DF70-ADAA94918861}" dt="2021-05-25T00:39:35.372" v="325" actId="1076"/>
        <pc:sldMkLst>
          <pc:docMk/>
          <pc:sldMk cId="0" sldId="262"/>
        </pc:sldMkLst>
        <pc:spChg chg="mod">
          <ac:chgData name="Daniel Melguizo Roldan" userId="S::dmelguizor@eafit.edu.co::b2dffdde-2c9e-4692-bf53-116cc4bf2334" providerId="AD" clId="Web-{BE581C99-08CB-F7E2-DF70-ADAA94918861}" dt="2021-05-25T00:39:31.325" v="324" actId="1076"/>
          <ac:spMkLst>
            <pc:docMk/>
            <pc:sldMk cId="0" sldId="262"/>
            <ac:spMk id="36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2:16.203" v="253"/>
          <ac:spMkLst>
            <pc:docMk/>
            <pc:sldMk cId="0" sldId="262"/>
            <ac:spMk id="367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2:27.250" v="256"/>
          <ac:spMkLst>
            <pc:docMk/>
            <pc:sldMk cId="0" sldId="262"/>
            <ac:spMk id="368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4:36.848" v="287"/>
          <ac:spMkLst>
            <pc:docMk/>
            <pc:sldMk cId="0" sldId="262"/>
            <ac:spMk id="369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4:38.723" v="288"/>
          <ac:spMkLst>
            <pc:docMk/>
            <pc:sldMk cId="0" sldId="262"/>
            <ac:spMk id="370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6:16.804" v="304"/>
          <ac:spMkLst>
            <pc:docMk/>
            <pc:sldMk cId="0" sldId="262"/>
            <ac:spMk id="371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6:09.960" v="303"/>
          <ac:spMkLst>
            <pc:docMk/>
            <pc:sldMk cId="0" sldId="262"/>
            <ac:spMk id="372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4:33.722" v="286"/>
          <ac:spMkLst>
            <pc:docMk/>
            <pc:sldMk cId="0" sldId="262"/>
            <ac:spMk id="377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4:40.410" v="289"/>
          <ac:spMkLst>
            <pc:docMk/>
            <pc:sldMk cId="0" sldId="262"/>
            <ac:spMk id="378" creationId="{00000000-0000-0000-0000-000000000000}"/>
          </ac:spMkLst>
        </pc:spChg>
        <pc:graphicFrameChg chg="mod modGraphic">
          <ac:chgData name="Daniel Melguizo Roldan" userId="S::dmelguizor@eafit.edu.co::b2dffdde-2c9e-4692-bf53-116cc4bf2334" providerId="AD" clId="Web-{BE581C99-08CB-F7E2-DF70-ADAA94918861}" dt="2021-05-25T00:33:54.690" v="285"/>
          <ac:graphicFrameMkLst>
            <pc:docMk/>
            <pc:sldMk cId="0" sldId="262"/>
            <ac:graphicFrameMk id="373" creationId="{00000000-0000-0000-0000-000000000000}"/>
          </ac:graphicFrameMkLst>
        </pc:graphicFrameChg>
        <pc:picChg chg="add mod">
          <ac:chgData name="Daniel Melguizo Roldan" userId="S::dmelguizor@eafit.edu.co::b2dffdde-2c9e-4692-bf53-116cc4bf2334" providerId="AD" clId="Web-{BE581C99-08CB-F7E2-DF70-ADAA94918861}" dt="2021-05-25T00:39:35.372" v="325" actId="1076"/>
          <ac:picMkLst>
            <pc:docMk/>
            <pc:sldMk cId="0" sldId="262"/>
            <ac:picMk id="2" creationId="{69DEF3C4-C27E-4840-BFBB-1930E543C76A}"/>
          </ac:picMkLst>
        </pc:picChg>
        <pc:picChg chg="mod">
          <ac:chgData name="Daniel Melguizo Roldan" userId="S::dmelguizor@eafit.edu.co::b2dffdde-2c9e-4692-bf53-116cc4bf2334" providerId="AD" clId="Web-{BE581C99-08CB-F7E2-DF70-ADAA94918861}" dt="2021-05-25T00:32:23.812" v="255" actId="1076"/>
          <ac:picMkLst>
            <pc:docMk/>
            <pc:sldMk cId="0" sldId="262"/>
            <ac:picMk id="362" creationId="{00000000-0000-0000-0000-000000000000}"/>
          </ac:picMkLst>
        </pc:picChg>
        <pc:picChg chg="del">
          <ac:chgData name="Daniel Melguizo Roldan" userId="S::dmelguizor@eafit.edu.co::b2dffdde-2c9e-4692-bf53-116cc4bf2334" providerId="AD" clId="Web-{BE581C99-08CB-F7E2-DF70-ADAA94918861}" dt="2021-05-25T00:36:51.148" v="305"/>
          <ac:picMkLst>
            <pc:docMk/>
            <pc:sldMk cId="0" sldId="262"/>
            <ac:picMk id="375" creationId="{00000000-0000-0000-0000-000000000000}"/>
          </ac:picMkLst>
        </pc:picChg>
      </pc:sldChg>
      <pc:sldChg chg="addSp delSp modSp">
        <pc:chgData name="Daniel Melguizo Roldan" userId="S::dmelguizor@eafit.edu.co::b2dffdde-2c9e-4692-bf53-116cc4bf2334" providerId="AD" clId="Web-{BE581C99-08CB-F7E2-DF70-ADAA94918861}" dt="2021-05-25T00:47:30.323" v="577" actId="1076"/>
        <pc:sldMkLst>
          <pc:docMk/>
          <pc:sldMk cId="0" sldId="263"/>
        </pc:sldMkLst>
        <pc:spChg chg="del">
          <ac:chgData name="Daniel Melguizo Roldan" userId="S::dmelguizor@eafit.edu.co::b2dffdde-2c9e-4692-bf53-116cc4bf2334" providerId="AD" clId="Web-{BE581C99-08CB-F7E2-DF70-ADAA94918861}" dt="2021-05-25T00:37:39.243" v="313"/>
          <ac:spMkLst>
            <pc:docMk/>
            <pc:sldMk cId="0" sldId="263"/>
            <ac:spMk id="38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7:42.853" v="314"/>
          <ac:spMkLst>
            <pc:docMk/>
            <pc:sldMk cId="0" sldId="263"/>
            <ac:spMk id="38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0:43.827" v="327"/>
          <ac:spMkLst>
            <pc:docMk/>
            <pc:sldMk cId="0" sldId="263"/>
            <ac:spMk id="387" creationId="{00000000-0000-0000-0000-000000000000}"/>
          </ac:spMkLst>
        </pc:spChg>
        <pc:spChg chg="add del">
          <ac:chgData name="Daniel Melguizo Roldan" userId="S::dmelguizor@eafit.edu.co::b2dffdde-2c9e-4692-bf53-116cc4bf2334" providerId="AD" clId="Web-{BE581C99-08CB-F7E2-DF70-ADAA94918861}" dt="2021-05-25T00:41:03.265" v="334"/>
          <ac:spMkLst>
            <pc:docMk/>
            <pc:sldMk cId="0" sldId="263"/>
            <ac:spMk id="388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9:47.700" v="326"/>
          <ac:spMkLst>
            <pc:docMk/>
            <pc:sldMk cId="0" sldId="263"/>
            <ac:spMk id="39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37:36.478" v="312"/>
          <ac:spMkLst>
            <pc:docMk/>
            <pc:sldMk cId="0" sldId="263"/>
            <ac:spMk id="39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1:08.546" v="337"/>
          <ac:spMkLst>
            <pc:docMk/>
            <pc:sldMk cId="0" sldId="263"/>
            <ac:spMk id="39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1:11.109" v="338"/>
          <ac:spMkLst>
            <pc:docMk/>
            <pc:sldMk cId="0" sldId="263"/>
            <ac:spMk id="396" creationId="{00000000-0000-0000-0000-000000000000}"/>
          </ac:spMkLst>
        </pc:spChg>
        <pc:graphicFrameChg chg="add mod modGraphic">
          <ac:chgData name="Daniel Melguizo Roldan" userId="S::dmelguizor@eafit.edu.co::b2dffdde-2c9e-4692-bf53-116cc4bf2334" providerId="AD" clId="Web-{BE581C99-08CB-F7E2-DF70-ADAA94918861}" dt="2021-05-25T00:47:30.323" v="577" actId="1076"/>
          <ac:graphicFrameMkLst>
            <pc:docMk/>
            <pc:sldMk cId="0" sldId="263"/>
            <ac:graphicFrameMk id="2" creationId="{361DB689-1BB6-43F5-929B-07F08561ABF5}"/>
          </ac:graphicFrameMkLst>
        </pc:graphicFrameChg>
        <pc:picChg chg="add del">
          <ac:chgData name="Daniel Melguizo Roldan" userId="S::dmelguizor@eafit.edu.co::b2dffdde-2c9e-4692-bf53-116cc4bf2334" providerId="AD" clId="Web-{BE581C99-08CB-F7E2-DF70-ADAA94918861}" dt="2021-05-25T00:40:54.093" v="331"/>
          <ac:picMkLst>
            <pc:docMk/>
            <pc:sldMk cId="0" sldId="263"/>
            <ac:picMk id="383" creationId="{00000000-0000-0000-0000-000000000000}"/>
          </ac:picMkLst>
        </pc:picChg>
        <pc:picChg chg="add del">
          <ac:chgData name="Daniel Melguizo Roldan" userId="S::dmelguizor@eafit.edu.co::b2dffdde-2c9e-4692-bf53-116cc4bf2334" providerId="AD" clId="Web-{BE581C99-08CB-F7E2-DF70-ADAA94918861}" dt="2021-05-25T00:41:04.734" v="335"/>
          <ac:picMkLst>
            <pc:docMk/>
            <pc:sldMk cId="0" sldId="263"/>
            <ac:picMk id="397" creationId="{00000000-0000-0000-0000-000000000000}"/>
          </ac:picMkLst>
        </pc:picChg>
        <pc:picChg chg="del">
          <ac:chgData name="Daniel Melguizo Roldan" userId="S::dmelguizor@eafit.edu.co::b2dffdde-2c9e-4692-bf53-116cc4bf2334" providerId="AD" clId="Web-{BE581C99-08CB-F7E2-DF70-ADAA94918861}" dt="2021-05-25T00:41:06.421" v="336"/>
          <ac:picMkLst>
            <pc:docMk/>
            <pc:sldMk cId="0" sldId="263"/>
            <ac:picMk id="398" creationId="{00000000-0000-0000-0000-000000000000}"/>
          </ac:picMkLst>
        </pc:picChg>
      </pc:sldChg>
      <pc:sldChg chg="delSp del">
        <pc:chgData name="Daniel Melguizo Roldan" userId="S::dmelguizor@eafit.edu.co::b2dffdde-2c9e-4692-bf53-116cc4bf2334" providerId="AD" clId="Web-{BE581C99-08CB-F7E2-DF70-ADAA94918861}" dt="2021-05-25T00:49:12.154" v="580"/>
        <pc:sldMkLst>
          <pc:docMk/>
          <pc:sldMk cId="0" sldId="264"/>
        </pc:sldMkLst>
        <pc:spChg chg="del">
          <ac:chgData name="Daniel Melguizo Roldan" userId="S::dmelguizor@eafit.edu.co::b2dffdde-2c9e-4692-bf53-116cc4bf2334" providerId="AD" clId="Web-{BE581C99-08CB-F7E2-DF70-ADAA94918861}" dt="2021-05-25T00:48:39.622" v="579"/>
          <ac:spMkLst>
            <pc:docMk/>
            <pc:sldMk cId="0" sldId="264"/>
            <ac:spMk id="40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8:36.919" v="578"/>
          <ac:spMkLst>
            <pc:docMk/>
            <pc:sldMk cId="0" sldId="264"/>
            <ac:spMk id="417" creationId="{00000000-0000-0000-0000-000000000000}"/>
          </ac:spMkLst>
        </pc:spChg>
      </pc:sldChg>
      <pc:sldChg chg="delSp modSp del">
        <pc:chgData name="Daniel Melguizo Roldan" userId="S::dmelguizor@eafit.edu.co::b2dffdde-2c9e-4692-bf53-116cc4bf2334" providerId="AD" clId="Web-{BE581C99-08CB-F7E2-DF70-ADAA94918861}" dt="2021-05-25T00:58:39.811" v="719"/>
        <pc:sldMkLst>
          <pc:docMk/>
          <pc:sldMk cId="0" sldId="265"/>
        </pc:sldMkLst>
        <pc:spChg chg="mod">
          <ac:chgData name="Daniel Melguizo Roldan" userId="S::dmelguizor@eafit.edu.co::b2dffdde-2c9e-4692-bf53-116cc4bf2334" providerId="AD" clId="Web-{BE581C99-08CB-F7E2-DF70-ADAA94918861}" dt="2021-05-25T00:49:23.201" v="581" actId="14100"/>
          <ac:spMkLst>
            <pc:docMk/>
            <pc:sldMk cId="0" sldId="265"/>
            <ac:spMk id="423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9:39.717" v="583"/>
          <ac:spMkLst>
            <pc:docMk/>
            <pc:sldMk cId="0" sldId="265"/>
            <ac:spMk id="424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49:31.576" v="582"/>
          <ac:spMkLst>
            <pc:docMk/>
            <pc:sldMk cId="0" sldId="265"/>
            <ac:spMk id="42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56:33.010" v="717"/>
          <ac:spMkLst>
            <pc:docMk/>
            <pc:sldMk cId="0" sldId="265"/>
            <ac:spMk id="435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56:15.682" v="716"/>
          <ac:spMkLst>
            <pc:docMk/>
            <pc:sldMk cId="0" sldId="265"/>
            <ac:spMk id="437" creationId="{00000000-0000-0000-0000-000000000000}"/>
          </ac:spMkLst>
        </pc:spChg>
      </pc:sldChg>
      <pc:sldChg chg="del">
        <pc:chgData name="Daniel Melguizo Roldan" userId="S::dmelguizor@eafit.edu.co::b2dffdde-2c9e-4692-bf53-116cc4bf2334" providerId="AD" clId="Web-{BE581C99-08CB-F7E2-DF70-ADAA94918861}" dt="2021-05-25T00:58:35.311" v="718"/>
        <pc:sldMkLst>
          <pc:docMk/>
          <pc:sldMk cId="0" sldId="266"/>
        </pc:sldMkLst>
      </pc:sldChg>
      <pc:sldChg chg="delSp modSp">
        <pc:chgData name="Daniel Melguizo Roldan" userId="S::dmelguizor@eafit.edu.co::b2dffdde-2c9e-4692-bf53-116cc4bf2334" providerId="AD" clId="Web-{BE581C99-08CB-F7E2-DF70-ADAA94918861}" dt="2021-05-25T00:55:42.634" v="715" actId="20577"/>
        <pc:sldMkLst>
          <pc:docMk/>
          <pc:sldMk cId="0" sldId="268"/>
        </pc:sldMkLst>
        <pc:spChg chg="mod">
          <ac:chgData name="Daniel Melguizo Roldan" userId="S::dmelguizor@eafit.edu.co::b2dffdde-2c9e-4692-bf53-116cc4bf2334" providerId="AD" clId="Web-{BE581C99-08CB-F7E2-DF70-ADAA94918861}" dt="2021-05-25T00:55:42.634" v="715" actId="20577"/>
          <ac:spMkLst>
            <pc:docMk/>
            <pc:sldMk cId="0" sldId="268"/>
            <ac:spMk id="486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52:04.018" v="585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53:17.567" v="641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Daniel Melguizo Roldan" userId="S::dmelguizor@eafit.edu.co::b2dffdde-2c9e-4692-bf53-116cc4bf2334" providerId="AD" clId="Web-{BE581C99-08CB-F7E2-DF70-ADAA94918861}" dt="2021-05-25T00:51:14.376" v="584"/>
          <ac:spMkLst>
            <pc:docMk/>
            <pc:sldMk cId="0" sldId="268"/>
            <ac:spMk id="4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2245"/>
            <a:ext cx="12243155" cy="685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522456" y="1400914"/>
            <a:ext cx="7049434" cy="234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90000"/>
              </a:lnSpc>
              <a:buSzPts val="3600"/>
            </a:pPr>
            <a:r>
              <a:rPr lang="en-US" sz="3600" err="1"/>
              <a:t>Estructura</a:t>
            </a:r>
            <a:r>
              <a:rPr lang="en-US" sz="3600"/>
              <a:t> de </a:t>
            </a:r>
            <a:r>
              <a:rPr lang="en-US" sz="3600" err="1"/>
              <a:t>datos</a:t>
            </a:r>
            <a:r>
              <a:rPr lang="en-US" sz="3600"/>
              <a:t> </a:t>
            </a:r>
            <a:r>
              <a:rPr lang="en-US" sz="3600" err="1"/>
              <a:t>aplicada</a:t>
            </a:r>
            <a:r>
              <a:rPr lang="en-US" sz="3600"/>
              <a:t> para la </a:t>
            </a:r>
            <a:r>
              <a:rPr lang="en-US" sz="3600" err="1"/>
              <a:t>compresión</a:t>
            </a:r>
            <a:r>
              <a:rPr lang="en-US" sz="3600"/>
              <a:t> de </a:t>
            </a:r>
            <a:r>
              <a:rPr lang="en-US" sz="3600" err="1"/>
              <a:t>datos</a:t>
            </a:r>
            <a:r>
              <a:rPr lang="en-US" sz="3600"/>
              <a:t> </a:t>
            </a:r>
            <a:r>
              <a:rPr lang="en-US" sz="3600" err="1"/>
              <a:t>enfocado</a:t>
            </a:r>
            <a:r>
              <a:rPr lang="en-US" sz="3600"/>
              <a:t> al </a:t>
            </a:r>
            <a:r>
              <a:rPr lang="en-US" sz="3600" err="1"/>
              <a:t>ámbito</a:t>
            </a:r>
            <a:r>
              <a:rPr lang="en-US" sz="3600"/>
              <a:t> de la </a:t>
            </a:r>
            <a:r>
              <a:rPr lang="en-US" sz="3600" err="1"/>
              <a:t>ganadería</a:t>
            </a:r>
            <a:endParaRPr lang="es-ES" err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F96C7BC3-08A5-4C8A-AAFC-2D13D9EE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65" y="1478511"/>
            <a:ext cx="2054942" cy="2639169"/>
          </a:xfrm>
          <a:prstGeom prst="rect">
            <a:avLst/>
          </a:prstGeom>
        </p:spPr>
      </p:pic>
      <p:pic>
        <p:nvPicPr>
          <p:cNvPr id="4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67F2C6B-F2EB-4B59-919A-9511E71D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78" y="3366"/>
            <a:ext cx="12198554" cy="6851264"/>
          </a:xfrm>
          <a:prstGeom prst="rect">
            <a:avLst/>
          </a:prstGeom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>
                <a:solidFill>
                  <a:srgbClr val="001E33"/>
                </a:solidFill>
              </a:rPr>
              <a:t>Holmer Ortega</a:t>
            </a:r>
            <a:endParaRPr lang="en-US"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>
                <a:solidFill>
                  <a:srgbClr val="001E33"/>
                </a:solidFill>
              </a:rPr>
              <a:t>Daniel </a:t>
            </a:r>
            <a:r>
              <a:rPr lang="en-US" sz="2200" err="1">
                <a:solidFill>
                  <a:srgbClr val="001E33"/>
                </a:solidFill>
              </a:rPr>
              <a:t>Melguizo</a:t>
            </a:r>
            <a:endParaRPr lang="en-US" sz="2200" b="0" i="0" u="none" strike="noStrike" cap="none" err="1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4155" y="6160680"/>
            <a:ext cx="902706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https</a:t>
            </a:r>
            <a:r>
              <a:rPr lang="en-US" sz="2200" i="0" u="none" strike="noStrike" cap="none">
                <a:latin typeface="Arial"/>
                <a:ea typeface="Arial"/>
                <a:cs typeface="Arial"/>
                <a:sym typeface="Arial"/>
              </a:rPr>
              <a:t>://github.com/</a:t>
            </a:r>
            <a:r>
              <a:rPr lang="en-US" sz="2200"/>
              <a:t>Danymelguizo/ST0245-002/tree/master</a:t>
            </a:r>
            <a:r>
              <a:rPr lang="en-US" sz="2200" i="0" u="none" strike="noStrike" cap="none">
                <a:latin typeface="Arial"/>
                <a:ea typeface="Arial"/>
                <a:cs typeface="Arial"/>
                <a:sym typeface="Arial"/>
              </a:rPr>
              <a:t>/proyecto</a:t>
            </a:r>
            <a:endParaRPr lang="es-ES"/>
          </a:p>
        </p:txBody>
      </p: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EB8E78-DAE5-460C-8CD5-517193DD04F7}"/>
              </a:ext>
            </a:extLst>
          </p:cNvPr>
          <p:cNvGrpSpPr/>
          <p:nvPr/>
        </p:nvGrpSpPr>
        <p:grpSpPr>
          <a:xfrm>
            <a:off x="3222331" y="1446776"/>
            <a:ext cx="5844891" cy="2742480"/>
            <a:chOff x="8250850" y="-2802584"/>
            <a:chExt cx="5844891" cy="2742480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66C63CA3-B4DE-4771-B84F-10B1997AB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09691" y="-2592238"/>
              <a:ext cx="2686050" cy="2438400"/>
            </a:xfrm>
            <a:prstGeom prst="rect">
              <a:avLst/>
            </a:prstGeom>
          </p:spPr>
        </p:pic>
        <p:sp>
          <p:nvSpPr>
            <p:cNvPr id="14" name="Google Shape;205;p2">
              <a:extLst>
                <a:ext uri="{FF2B5EF4-FFF2-40B4-BE49-F238E27FC236}">
                  <a16:creationId xmlns:a16="http://schemas.microsoft.com/office/drawing/2014/main" id="{ACC3A924-37FF-4B92-B935-FCE0BDCD2664}"/>
                </a:ext>
              </a:extLst>
            </p:cNvPr>
            <p:cNvSpPr/>
            <p:nvPr/>
          </p:nvSpPr>
          <p:spPr>
            <a:xfrm>
              <a:off x="8250850" y="-2802584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17603F-1E3B-45DE-B411-D3714DD235DE}"/>
              </a:ext>
            </a:extLst>
          </p:cNvPr>
          <p:cNvGrpSpPr/>
          <p:nvPr/>
        </p:nvGrpSpPr>
        <p:grpSpPr>
          <a:xfrm>
            <a:off x="9166823" y="1438582"/>
            <a:ext cx="2833920" cy="2742480"/>
            <a:chOff x="4292899" y="-3018399"/>
            <a:chExt cx="2833920" cy="2742480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3FA42C19-B5E4-4CAA-AD6E-F3108DD59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5915" y="-2975484"/>
              <a:ext cx="2505075" cy="2486025"/>
            </a:xfrm>
            <a:prstGeom prst="rect">
              <a:avLst/>
            </a:prstGeom>
          </p:spPr>
        </p:pic>
        <p:sp>
          <p:nvSpPr>
            <p:cNvPr id="34" name="Google Shape;205;p2">
              <a:extLst>
                <a:ext uri="{FF2B5EF4-FFF2-40B4-BE49-F238E27FC236}">
                  <a16:creationId xmlns:a16="http://schemas.microsoft.com/office/drawing/2014/main" id="{5B120F70-0CA3-4244-BA4D-EDB7BADE526B}"/>
                </a:ext>
              </a:extLst>
            </p:cNvPr>
            <p:cNvSpPr/>
            <p:nvPr/>
          </p:nvSpPr>
          <p:spPr>
            <a:xfrm>
              <a:off x="4292899" y="-3018399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1859F-8433-4E69-B42F-15A7D763925F}"/>
              </a:ext>
            </a:extLst>
          </p:cNvPr>
          <p:cNvGrpSpPr/>
          <p:nvPr/>
        </p:nvGrpSpPr>
        <p:grpSpPr>
          <a:xfrm>
            <a:off x="267239" y="1479549"/>
            <a:ext cx="2833920" cy="2742480"/>
            <a:chOff x="-3485252" y="-58828"/>
            <a:chExt cx="2833920" cy="2742480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FAFA2D73-DE0C-4C0D-8AF5-55B111F8B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524" r="523" b="21484"/>
            <a:stretch/>
          </p:blipFill>
          <p:spPr>
            <a:xfrm>
              <a:off x="-3235893" y="42683"/>
              <a:ext cx="2345490" cy="2476704"/>
            </a:xfrm>
            <a:prstGeom prst="rect">
              <a:avLst/>
            </a:prstGeom>
          </p:spPr>
        </p:pic>
        <p:sp>
          <p:nvSpPr>
            <p:cNvPr id="36" name="Google Shape;205;p2">
              <a:extLst>
                <a:ext uri="{FF2B5EF4-FFF2-40B4-BE49-F238E27FC236}">
                  <a16:creationId xmlns:a16="http://schemas.microsoft.com/office/drawing/2014/main" id="{1D5B6398-98A4-49B1-84CC-758A36AC061B}"/>
                </a:ext>
              </a:extLst>
            </p:cNvPr>
            <p:cNvSpPr/>
            <p:nvPr/>
          </p:nvSpPr>
          <p:spPr>
            <a:xfrm>
              <a:off x="-3485252" y="-58828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205;p2">
            <a:extLst>
              <a:ext uri="{FF2B5EF4-FFF2-40B4-BE49-F238E27FC236}">
                <a16:creationId xmlns:a16="http://schemas.microsoft.com/office/drawing/2014/main" id="{A7EBED15-57C3-4A71-94A3-8C7F8E4BEE1C}"/>
              </a:ext>
            </a:extLst>
          </p:cNvPr>
          <p:cNvSpPr/>
          <p:nvPr/>
        </p:nvSpPr>
        <p:spPr>
          <a:xfrm>
            <a:off x="6291633" y="1435304"/>
            <a:ext cx="2833920" cy="2742480"/>
          </a:xfrm>
          <a:custGeom>
            <a:avLst/>
            <a:gdLst/>
            <a:ahLst/>
            <a:cxnLst/>
            <a:rect l="l" t="t" r="r" b="b"/>
            <a:pathLst>
              <a:path w="7875" h="7621" extrusionOk="0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cxnSpLocks/>
            <a:stCxn id="237" idx="3"/>
          </p:cNvCxnSpPr>
          <p:nvPr/>
        </p:nvCxnSpPr>
        <p:spPr>
          <a:xfrm>
            <a:off x="2663426" y="1770085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Imagen 2" descr="Una manada de vacas&#10;&#10;Descripción generada automáticamente">
            <a:extLst>
              <a:ext uri="{FF2B5EF4-FFF2-40B4-BE49-F238E27FC236}">
                <a16:creationId xmlns:a16="http://schemas.microsoft.com/office/drawing/2014/main" id="{2857A788-2B02-491C-B208-199AEF16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53" y="1475706"/>
            <a:ext cx="1605568" cy="1083973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C01CAE72-E656-4E8F-BE50-B8F9BF1DF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78" y="1292184"/>
            <a:ext cx="1619250" cy="1076325"/>
          </a:xfrm>
          <a:prstGeom prst="rect">
            <a:avLst/>
          </a:prstGeom>
        </p:spPr>
      </p:pic>
      <p:pic>
        <p:nvPicPr>
          <p:cNvPr id="7" name="Imagen 7" descr="Una vaca en el campo&#10;&#10;Descripción generada automáticamente">
            <a:extLst>
              <a:ext uri="{FF2B5EF4-FFF2-40B4-BE49-F238E27FC236}">
                <a16:creationId xmlns:a16="http://schemas.microsoft.com/office/drawing/2014/main" id="{3EF0D8EA-315A-46F5-A16E-36D1028AA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59" y="1110822"/>
            <a:ext cx="1633819" cy="1072886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0D903646-678A-41D1-978E-F8000DECF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105" y="3604574"/>
            <a:ext cx="1779495" cy="1184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JPG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buSzPts val="2200"/>
            </a:pPr>
            <a:r>
              <a:rPr lang="en-US" sz="2200" b="1" err="1">
                <a:solidFill>
                  <a:srgbClr val="001E33"/>
                </a:solidFill>
              </a:rPr>
              <a:t>Algoritmo</a:t>
            </a:r>
            <a:r>
              <a:rPr lang="en-US" sz="2200" b="1">
                <a:solidFill>
                  <a:srgbClr val="001E33"/>
                </a:solidFill>
              </a:rPr>
              <a:t> de </a:t>
            </a:r>
            <a:r>
              <a:rPr lang="en-US" sz="2200" b="1" err="1">
                <a:solidFill>
                  <a:srgbClr val="001E33"/>
                </a:solidFill>
              </a:rPr>
              <a:t>compresión</a:t>
            </a:r>
            <a:r>
              <a:rPr lang="en-US" sz="2200" b="1">
                <a:solidFill>
                  <a:srgbClr val="001E33"/>
                </a:solidFill>
              </a:rPr>
              <a:t> JPG</a:t>
            </a:r>
            <a:endParaRPr lang="en-US"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341294" y="5210844"/>
            <a:ext cx="6722118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/>
            <a:r>
              <a:rPr lang="en-US"/>
              <a:t>JPG </a:t>
            </a:r>
            <a:r>
              <a:rPr lang="en-US" err="1"/>
              <a:t>permite</a:t>
            </a:r>
            <a:r>
              <a:rPr lang="en-US"/>
              <a:t> </a:t>
            </a:r>
            <a:r>
              <a:rPr lang="en-US" err="1"/>
              <a:t>almacenar</a:t>
            </a:r>
            <a:r>
              <a:rPr lang="en-US"/>
              <a:t> una </a:t>
            </a:r>
            <a:r>
              <a:rPr lang="en-US" err="1"/>
              <a:t>calidad</a:t>
            </a:r>
            <a:r>
              <a:rPr lang="en-US"/>
              <a:t> de imagen </a:t>
            </a:r>
            <a:r>
              <a:rPr lang="en-US" err="1"/>
              <a:t>comprimida</a:t>
            </a:r>
            <a:r>
              <a:rPr lang="en-US"/>
              <a:t> </a:t>
            </a:r>
            <a:r>
              <a:rPr lang="en-US" err="1"/>
              <a:t>muy</a:t>
            </a:r>
            <a:r>
              <a:rPr lang="en-US"/>
              <a:t> </a:t>
            </a:r>
            <a:r>
              <a:rPr lang="en-US" err="1"/>
              <a:t>elevada</a:t>
            </a:r>
            <a:r>
              <a:rPr lang="en-US"/>
              <a:t>, </a:t>
            </a:r>
            <a:r>
              <a:rPr lang="en-US" err="1"/>
              <a:t>conservando</a:t>
            </a:r>
            <a:r>
              <a:rPr lang="en-US"/>
              <a:t> hasta 16 </a:t>
            </a:r>
            <a:r>
              <a:rPr lang="en-US" err="1"/>
              <a:t>millones</a:t>
            </a:r>
            <a:r>
              <a:rPr lang="en-US"/>
              <a:t> de </a:t>
            </a:r>
            <a:r>
              <a:rPr lang="en-US" err="1"/>
              <a:t>colores</a:t>
            </a:r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38473154-C405-424D-B54D-EC45D61B3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72" y="1558760"/>
            <a:ext cx="3449169" cy="3447645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6D41E372-937B-4E65-A232-6B19D7783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05" y="1598721"/>
            <a:ext cx="3426759" cy="345885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15AF8C-ACA6-445F-B9D6-4BB2597C3621}"/>
              </a:ext>
            </a:extLst>
          </p:cNvPr>
          <p:cNvCxnSpPr/>
          <p:nvPr/>
        </p:nvCxnSpPr>
        <p:spPr>
          <a:xfrm flipV="1">
            <a:off x="5481917" y="3124201"/>
            <a:ext cx="1306607" cy="4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DDFA2F74-E58C-45A0-A535-6520EF93A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369" y="918356"/>
            <a:ext cx="2507877" cy="639787"/>
          </a:xfrm>
          <a:prstGeom prst="rect">
            <a:avLst/>
          </a:prstGeom>
        </p:spPr>
      </p:pic>
      <p:pic>
        <p:nvPicPr>
          <p:cNvPr id="10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53C12924-8EC6-4D19-B3B8-2BAC6758D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723" y="912159"/>
            <a:ext cx="2440642" cy="640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282715" y="2039520"/>
            <a:ext cx="6316287" cy="25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just"/>
            <a:r>
              <a:rPr lang="es-ES" sz="1800"/>
              <a:t>La complejidad de nuestro algoritmo de compresión es O(n) ya que los elementos a comprimir están divididos en carpetas y estos forman parte de una lista, no revisa una misma carpeta más de una vez, por eso no aumenta exponencial y lo hace de manera constante</a:t>
            </a:r>
            <a:endParaRPr lang="en-US" sz="1800" b="1"/>
          </a:p>
          <a:p>
            <a:pPr algn="just"/>
            <a:endParaRPr lang="es-ES" sz="1800"/>
          </a:p>
          <a:p>
            <a:pPr algn="just"/>
            <a:r>
              <a:rPr lang="es-ES" sz="1800"/>
              <a:t>La complejidad en memoria se mantiene igual a la complejidad en el tiempo</a:t>
            </a:r>
            <a:endParaRPr lang="en-US" sz="1800" b="1"/>
          </a:p>
          <a:p>
            <a:pPr>
              <a:buSzPts val="1400"/>
            </a:pPr>
            <a:endParaRPr lang="en-US" sz="14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69DEF3C4-C27E-4840-BFBB-1930E543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42" y="1788754"/>
            <a:ext cx="4783938" cy="269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 sz="2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 sz="2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413;gadd317ae2b_0_201">
            <a:extLst>
              <a:ext uri="{FF2B5EF4-FFF2-40B4-BE49-F238E27FC236}">
                <a16:creationId xmlns:a16="http://schemas.microsoft.com/office/drawing/2014/main" id="{361DB689-1BB6-43F5-929B-07F08561A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652134"/>
              </p:ext>
            </p:extLst>
          </p:nvPr>
        </p:nvGraphicFramePr>
        <p:xfrm>
          <a:off x="2332150" y="1463097"/>
          <a:ext cx="8024110" cy="3349078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27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603">
                  <a:extLst>
                    <a:ext uri="{9D8B030D-6E8A-4147-A177-3AD203B41FA5}">
                      <a16:colId xmlns:a16="http://schemas.microsoft.com/office/drawing/2014/main" val="2224186634"/>
                    </a:ext>
                  </a:extLst>
                </a:gridCol>
                <a:gridCol w="1915603">
                  <a:extLst>
                    <a:ext uri="{9D8B030D-6E8A-4147-A177-3AD203B41FA5}">
                      <a16:colId xmlns:a16="http://schemas.microsoft.com/office/drawing/2014/main" val="1745020690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err="1">
                          <a:solidFill>
                            <a:srgbClr val="001E33"/>
                          </a:solidFill>
                        </a:rPr>
                        <a:t>Tiempo</a:t>
                      </a: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b="1" err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1800" b="1" err="1">
                          <a:solidFill>
                            <a:srgbClr val="001E33"/>
                          </a:solidFill>
                        </a:rPr>
                        <a:t>ejecución</a:t>
                      </a: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 (s)</a:t>
                      </a:r>
                      <a:endParaRPr lang="en-US" sz="1800" b="1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Tamaño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del </a:t>
                      </a: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archivo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(MB)</a:t>
                      </a:r>
                      <a:endParaRPr lang="en-US" sz="1800" b="1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noProof="0" err="1">
                          <a:solidFill>
                            <a:srgbClr val="001E33"/>
                          </a:solidFill>
                        </a:rPr>
                        <a:t>Tamaño</a:t>
                      </a:r>
                      <a:r>
                        <a:rPr lang="en-US" sz="1800" b="1" i="0" u="none" strike="noStrike" cap="none" noProof="0">
                          <a:solidFill>
                            <a:srgbClr val="001E33"/>
                          </a:solidFill>
                        </a:rPr>
                        <a:t> del </a:t>
                      </a:r>
                      <a:r>
                        <a:rPr lang="en-US" sz="1800" b="1" i="0" u="none" strike="noStrike" cap="none" noProof="0" err="1">
                          <a:solidFill>
                            <a:srgbClr val="001E33"/>
                          </a:solidFill>
                        </a:rPr>
                        <a:t>archivo</a:t>
                      </a:r>
                      <a:r>
                        <a:rPr lang="en-US" sz="1800" b="1" i="0" u="none" strike="noStrike" cap="none" noProof="0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b="1" i="0" u="none" strike="noStrike" cap="none" noProof="0" err="1">
                          <a:solidFill>
                            <a:srgbClr val="001E33"/>
                          </a:solidFill>
                        </a:rPr>
                        <a:t>comprimido</a:t>
                      </a:r>
                      <a:r>
                        <a:rPr lang="en-US" sz="1800" b="1" i="0" u="none" strike="noStrike" cap="none" noProof="0">
                          <a:solidFill>
                            <a:srgbClr val="001E33"/>
                          </a:solidFill>
                        </a:rPr>
                        <a:t> (KB)</a:t>
                      </a:r>
                      <a:endParaRPr lang="en-US" sz="1800" b="1" i="0" u="none" strike="noStrike" cap="none" noProof="0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Compresion</a:t>
                      </a:r>
                      <a:endParaRPr lang="en-US" sz="1800" u="none" strike="noStrike" cap="none" err="1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0.11s</a:t>
                      </a:r>
                      <a:endParaRPr lang="en-US"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0,99 MB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184 KB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1E33"/>
                      </a:solidFill>
                    </a:lnR>
                    <a:lnT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Compresion</a:t>
                      </a:r>
                      <a:endParaRPr lang="en-US" sz="1800" u="none" strike="noStrike" cap="none" err="1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0.24s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1.72 MB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368 KB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Compresion</a:t>
                      </a:r>
                      <a:endParaRPr lang="en-US" sz="1800" u="none" strike="noStrike" cap="none" err="1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0.3s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1.95 MB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413 KB</a:t>
                      </a: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89999" marR="89999" marT="45724" marB="45724">
                    <a:lnL w="9524">
                      <a:solidFill>
                        <a:srgbClr val="001E33"/>
                      </a:solidFill>
                    </a:lnL>
                    <a:lnR w="9524">
                      <a:solidFill>
                        <a:srgbClr val="001E33"/>
                      </a:solidFill>
                    </a:lnR>
                    <a:lnT w="9524">
                      <a:solidFill>
                        <a:srgbClr val="001E33"/>
                      </a:solidFill>
                    </a:lnT>
                    <a:lnB w="9524">
                      <a:solidFill>
                        <a:srgbClr val="001E33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143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SzPts val="2000"/>
            </a:pPr>
            <a:endParaRPr lang="es-ES"/>
          </a:p>
          <a:p>
            <a:pPr algn="r">
              <a:buSzPts val="1400"/>
            </a:pPr>
            <a:r>
              <a:rPr lang="en-US">
                <a:solidFill>
                  <a:srgbClr val="001E33"/>
                </a:solidFill>
              </a:rPr>
              <a:t>El primer </a:t>
            </a:r>
            <a:r>
              <a:rPr lang="en-US" err="1">
                <a:solidFill>
                  <a:srgbClr val="001E33"/>
                </a:solidFill>
              </a:rPr>
              <a:t>autor</a:t>
            </a:r>
            <a:r>
              <a:rPr lang="en-US">
                <a:solidFill>
                  <a:srgbClr val="001E33"/>
                </a:solidFill>
              </a:rPr>
              <a:t> es </a:t>
            </a:r>
            <a:r>
              <a:rPr lang="en-US" err="1">
                <a:solidFill>
                  <a:srgbClr val="001E33"/>
                </a:solidFill>
              </a:rPr>
              <a:t>apoyado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una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beca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municipio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Medellín.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001E33"/>
                </a:solidFill>
              </a:rPr>
              <a:t>al </a:t>
            </a:r>
            <a:r>
              <a:rPr lang="en-US" err="1">
                <a:solidFill>
                  <a:srgbClr val="001E33"/>
                </a:solidFill>
              </a:rPr>
              <a:t>docente</a:t>
            </a:r>
            <a:r>
              <a:rPr lang="en-US">
                <a:solidFill>
                  <a:srgbClr val="001E33"/>
                </a:solidFill>
              </a:rPr>
              <a:t> Mauricio Toro 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la Universidad EAFIT</a:t>
            </a:r>
            <a:r>
              <a:rPr lang="en-US">
                <a:solidFill>
                  <a:srgbClr val="001E33"/>
                </a:solidFill>
              </a:rPr>
              <a:t> y a los </a:t>
            </a:r>
            <a:r>
              <a:rPr lang="en-US" err="1">
                <a:solidFill>
                  <a:srgbClr val="001E33"/>
                </a:solidFill>
              </a:rPr>
              <a:t>monitores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por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>
                <a:solidFill>
                  <a:srgbClr val="001E33"/>
                </a:solidFill>
              </a:rPr>
              <a:t> </a:t>
            </a:r>
            <a:r>
              <a:rPr lang="en-US" err="1">
                <a:solidFill>
                  <a:srgbClr val="001E33"/>
                </a:solidFill>
              </a:rPr>
              <a:t>materia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Office Theme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DeepL Translator</dc:creator>
  <cp:revision>1</cp:revision>
  <dcterms:created xsi:type="dcterms:W3CDTF">2020-06-26T14:36:07Z</dcterms:created>
  <dcterms:modified xsi:type="dcterms:W3CDTF">2021-05-25T17:43:22Z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